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74" r:id="rId10"/>
    <p:sldId id="275" r:id="rId11"/>
    <p:sldId id="276" r:id="rId12"/>
    <p:sldId id="277" r:id="rId13"/>
    <p:sldId id="263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264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291" r:id="rId36"/>
    <p:sldId id="265" r:id="rId37"/>
    <p:sldId id="270" r:id="rId38"/>
    <p:sldId id="268" r:id="rId39"/>
    <p:sldId id="266" r:id="rId40"/>
    <p:sldId id="267" r:id="rId41"/>
    <p:sldId id="269" r:id="rId42"/>
    <p:sldId id="271" r:id="rId43"/>
    <p:sldId id="272" r:id="rId44"/>
    <p:sldId id="278" r:id="rId45"/>
    <p:sldId id="285" r:id="rId46"/>
    <p:sldId id="289" r:id="rId47"/>
    <p:sldId id="341" r:id="rId48"/>
    <p:sldId id="290" r:id="rId49"/>
    <p:sldId id="288" r:id="rId50"/>
    <p:sldId id="286" r:id="rId51"/>
    <p:sldId id="340" r:id="rId52"/>
    <p:sldId id="338" r:id="rId53"/>
    <p:sldId id="339" r:id="rId54"/>
    <p:sldId id="330" r:id="rId55"/>
    <p:sldId id="331" r:id="rId56"/>
    <p:sldId id="332" r:id="rId57"/>
    <p:sldId id="333" r:id="rId58"/>
    <p:sldId id="334" r:id="rId59"/>
    <p:sldId id="279" r:id="rId60"/>
    <p:sldId id="337" r:id="rId61"/>
    <p:sldId id="280" r:id="rId62"/>
    <p:sldId id="336" r:id="rId63"/>
    <p:sldId id="335" r:id="rId64"/>
    <p:sldId id="281" r:id="rId65"/>
    <p:sldId id="282" r:id="rId66"/>
    <p:sldId id="283" r:id="rId67"/>
    <p:sldId id="284" r:id="rId68"/>
    <p:sldId id="273" r:id="rId69"/>
  </p:sldIdLst>
  <p:sldSz cx="12192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6279" autoAdjust="0"/>
  </p:normalViewPr>
  <p:slideViewPr>
    <p:cSldViewPr snapToGrid="0">
      <p:cViewPr varScale="1">
        <p:scale>
          <a:sx n="107" d="100"/>
          <a:sy n="107" d="100"/>
        </p:scale>
        <p:origin x="714" y="114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presProps" Target="presProps.xml"  /><Relationship Id="rId71" Type="http://schemas.openxmlformats.org/officeDocument/2006/relationships/viewProps" Target="viewProps.xml"  /><Relationship Id="rId72" Type="http://schemas.openxmlformats.org/officeDocument/2006/relationships/theme" Target="theme/theme1.xml"  /><Relationship Id="rId73" Type="http://schemas.openxmlformats.org/officeDocument/2006/relationships/tableStyles" Target="tableStyles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BA886875-E358-41FA-8A95-0645EB00096F}" type="datetime1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90BEEA82-8299-49E2-9437-4607EF44F1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8417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2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3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2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4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5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6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7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3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4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5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6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7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8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9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0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EEA82-8299-49E2-9437-4607EF44F10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233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90314-0CCD-4E97-B0FA-0F9A4835760B}" type="datetime1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4572-AD9E-456B-8E07-05E9FAB2A904}" type="datetime1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9DEE7-02DE-4D94-A474-BE88686D1B95}" type="datetime1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3D47-A7A4-4A3E-BA70-A9642306350D}" type="datetime1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DBA53-34BE-4504-A84A-95BCE7D680F6}" type="datetime1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53C33-D48C-48D9-92D9-C4AB1675BB48}" type="datetime1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A10BC-F0B9-4D2F-9E39-5042C61990AD}" type="datetime1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96167-4EF7-4B74-9037-4EBBCEDA0718}" type="datetime1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F0F1B-0DE3-4B47-89E2-71DAE88BADAA}" type="datetime1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E5FF-E6CC-42F3-82D7-0F7B116F9FA8}" type="datetime1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FC3E9-DB6C-4966-A1CD-D658C8D4D856}" type="datetime1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D2B143-2CAF-4743-88A1-9CBFA16B0282}" type="datetime1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oleObject" Target="file:///C:\dev\teamproject\&#44592;&#45733;&#47749;&#49464;&#49436;_2025-12-05_&#52572;&#51333;.xlsx" TargetMode="External" /><Relationship Id="rId4" Type="http://schemas.openxmlformats.org/officeDocument/2006/relationships/image" Target="../media/image27.emf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oleObject" Target="file:///C:\dev\teamproject\&#53580;&#51060;&#48660;&#47749;&#49464;&#49436;_2025-12-05_&#52572;&#51333;.docx" TargetMode="External" /><Relationship Id="rId5" Type="http://schemas.openxmlformats.org/officeDocument/2006/relationships/image" Target="../media/image30.emf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slide" Target="slide12.xml"  /><Relationship Id="rId3" Type="http://schemas.openxmlformats.org/officeDocument/2006/relationships/slide" Target="slide3.xml"  /><Relationship Id="rId4" Type="http://schemas.openxmlformats.org/officeDocument/2006/relationships/slide" Target="slide8.xml"  /><Relationship Id="rId5" Type="http://schemas.openxmlformats.org/officeDocument/2006/relationships/slide" Target="slide5.xml"  /><Relationship Id="rId6" Type="http://schemas.openxmlformats.org/officeDocument/2006/relationships/slide" Target="slide43.xml"  /><Relationship Id="rId7" Type="http://schemas.openxmlformats.org/officeDocument/2006/relationships/slide" Target="slide65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png"  /><Relationship Id="rId3" Type="http://schemas.openxmlformats.org/officeDocument/2006/relationships/image" Target="../media/image5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5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5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5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5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5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5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5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5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60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61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62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63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png"  /><Relationship Id="rId3" Type="http://schemas.openxmlformats.org/officeDocument/2006/relationships/image" Target="../media/image66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pn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png"  /><Relationship Id="rId3" Type="http://schemas.openxmlformats.org/officeDocument/2006/relationships/image" Target="../media/image7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png"  /><Relationship Id="rId3" Type="http://schemas.openxmlformats.org/officeDocument/2006/relationships/image" Target="../media/image74.png"  /><Relationship Id="rId4" Type="http://schemas.openxmlformats.org/officeDocument/2006/relationships/image" Target="../media/image75.png"  /><Relationship Id="rId5" Type="http://schemas.openxmlformats.org/officeDocument/2006/relationships/image" Target="../media/image76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png"  /><Relationship Id="rId3" Type="http://schemas.openxmlformats.org/officeDocument/2006/relationships/image" Target="../media/image78.png"  /><Relationship Id="rId4" Type="http://schemas.openxmlformats.org/officeDocument/2006/relationships/image" Target="../media/image79.png"  /><Relationship Id="rId5" Type="http://schemas.openxmlformats.org/officeDocument/2006/relationships/image" Target="../media/image80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81.png"  /><Relationship Id="rId4" Type="http://schemas.openxmlformats.org/officeDocument/2006/relationships/image" Target="../media/image82.png"  /><Relationship Id="rId5" Type="http://schemas.openxmlformats.org/officeDocument/2006/relationships/image" Target="../media/image83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Relationship Id="rId3" Type="http://schemas.openxmlformats.org/officeDocument/2006/relationships/image" Target="../media/image94.png"  /><Relationship Id="rId4" Type="http://schemas.openxmlformats.org/officeDocument/2006/relationships/image" Target="../media/image94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png"  /><Relationship Id="rId4" Type="http://schemas.openxmlformats.org/officeDocument/2006/relationships/image" Target="../media/image94.png"  /><Relationship Id="rId5" Type="http://schemas.openxmlformats.org/officeDocument/2006/relationships/image" Target="../media/image94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6.png"  /><Relationship Id="rId4" Type="http://schemas.openxmlformats.org/officeDocument/2006/relationships/image" Target="../media/image94.png"  /><Relationship Id="rId5" Type="http://schemas.openxmlformats.org/officeDocument/2006/relationships/image" Target="../media/image94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7.png"  /><Relationship Id="rId4" Type="http://schemas.openxmlformats.org/officeDocument/2006/relationships/image" Target="../media/image94.png"  /><Relationship Id="rId5" Type="http://schemas.openxmlformats.org/officeDocument/2006/relationships/image" Target="../media/image94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8.png"  /><Relationship Id="rId4" Type="http://schemas.openxmlformats.org/officeDocument/2006/relationships/image" Target="../media/image94.png"  /><Relationship Id="rId5" Type="http://schemas.openxmlformats.org/officeDocument/2006/relationships/image" Target="../media/image94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9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3.png"  /><Relationship Id="rId11" Type="http://schemas.openxmlformats.org/officeDocument/2006/relationships/image" Target="../media/image14.png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Relationship Id="rId9" Type="http://schemas.openxmlformats.org/officeDocument/2006/relationships/image" Target="../media/image12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3.png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Relationship Id="rId9" Type="http://schemas.openxmlformats.org/officeDocument/2006/relationships/image" Target="../media/image2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Relationship Id="rId3" Type="http://schemas.openxmlformats.org/officeDocument/2006/relationships/oleObject" Target="file:///C:\dev\teamproject\WBS_2025_12_05_&#52572;&#51333;.xlsx" TargetMode="External" /><Relationship Id="rId4" Type="http://schemas.openxmlformats.org/officeDocument/2006/relationships/image" Target="../media/image25.emf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5A349FE-8540-2743-A896-1EB2BA59E3F3}"/>
              </a:ext>
            </a:extLst>
          </p:cNvPr>
          <p:cNvSpPr/>
          <p:nvPr/>
        </p:nvSpPr>
        <p:spPr>
          <a:xfrm>
            <a:off x="-1259" y="0"/>
            <a:ext cx="12193259" cy="6859634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4DBBEA64-22EB-50D8-A1DA-18119ACA0F55}"/>
              </a:ext>
            </a:extLst>
          </p:cNvPr>
          <p:cNvSpPr/>
          <p:nvPr/>
        </p:nvSpPr>
        <p:spPr>
          <a:xfrm rot="10800000">
            <a:off x="7921705" y="2136"/>
            <a:ext cx="4270546" cy="2189916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33470" y="516435"/>
            <a:ext cx="9144000" cy="2387600"/>
          </a:xfrm>
        </p:spPr>
        <p:txBody>
          <a:bodyPr/>
          <a:lstStyle/>
          <a:p>
            <a:pPr algn="l"/>
            <a:r>
              <a:rPr lang="ko-KR" altLang="en-US" b="1" dirty="0" err="1">
                <a:solidFill>
                  <a:srgbClr val="0070C0"/>
                </a:solidFill>
                <a:ea typeface="맑은 고딕"/>
              </a:rPr>
              <a:t>TJG아카데미</a:t>
            </a:r>
            <a:r>
              <a:rPr lang="ko-KR" altLang="en-US" b="1" dirty="0">
                <a:solidFill>
                  <a:srgbClr val="0070C0"/>
                </a:solidFill>
                <a:ea typeface="맑은 고딕"/>
              </a:rPr>
              <a:t> 7기</a:t>
            </a:r>
            <a:br>
              <a:rPr lang="ko-KR" altLang="en-US" b="1" dirty="0">
                <a:solidFill>
                  <a:srgbClr val="0070C0"/>
                </a:solidFill>
                <a:ea typeface="맑은 고딕"/>
              </a:rPr>
            </a:br>
            <a:r>
              <a:rPr lang="ko-KR" altLang="en-US" b="1" dirty="0">
                <a:solidFill>
                  <a:srgbClr val="0070C0"/>
                </a:solidFill>
                <a:ea typeface="맑은 고딕"/>
              </a:rPr>
              <a:t>최종발표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33470" y="3341971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>
                <a:solidFill>
                  <a:srgbClr val="0070C0"/>
                </a:solidFill>
                <a:latin typeface="+mj-lt"/>
              </a:rPr>
              <a:t>4</a:t>
            </a:r>
            <a:r>
              <a:rPr lang="ko-KR" altLang="en-US" sz="2800" dirty="0">
                <a:solidFill>
                  <a:srgbClr val="0070C0"/>
                </a:solidFill>
                <a:latin typeface="+mj-lt"/>
              </a:rPr>
              <a:t>팀 </a:t>
            </a:r>
            <a:r>
              <a:rPr lang="en-US" altLang="ko-KR" sz="2800" dirty="0">
                <a:solidFill>
                  <a:srgbClr val="0070C0"/>
                </a:solidFill>
                <a:latin typeface="+mj-lt"/>
              </a:rPr>
              <a:t>&lt;</a:t>
            </a:r>
            <a:r>
              <a:rPr lang="en-US" altLang="ko-KR" sz="2800" dirty="0" err="1">
                <a:solidFill>
                  <a:srgbClr val="0070C0"/>
                </a:solidFill>
                <a:latin typeface="+mj-lt"/>
              </a:rPr>
              <a:t>Bycicle</a:t>
            </a:r>
            <a:r>
              <a:rPr lang="en-US" altLang="ko-KR" sz="2800" dirty="0">
                <a:solidFill>
                  <a:srgbClr val="0070C0"/>
                </a:solidFill>
                <a:latin typeface="+mj-lt"/>
              </a:rPr>
              <a:t>-app&gt;</a:t>
            </a:r>
            <a:endParaRPr lang="ko-KR" altLang="en-US" sz="28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27EA7B-849B-0D06-9ED1-E1E728F5596E}"/>
              </a:ext>
            </a:extLst>
          </p:cNvPr>
          <p:cNvSpPr txBox="1"/>
          <p:nvPr/>
        </p:nvSpPr>
        <p:spPr>
          <a:xfrm>
            <a:off x="6096000" y="5251003"/>
            <a:ext cx="482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팀원 </a:t>
            </a:r>
            <a:r>
              <a:rPr lang="en-US" altLang="ko-KR" b="1" dirty="0">
                <a:solidFill>
                  <a:srgbClr val="0070C0"/>
                </a:solidFill>
              </a:rPr>
              <a:t>: </a:t>
            </a:r>
            <a:r>
              <a:rPr lang="ko-KR" altLang="en-US" dirty="0" err="1">
                <a:solidFill>
                  <a:srgbClr val="0070C0"/>
                </a:solidFill>
              </a:rPr>
              <a:t>성지석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 err="1">
                <a:solidFill>
                  <a:srgbClr val="0070C0"/>
                </a:solidFill>
              </a:rPr>
              <a:t>강기종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조해성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 err="1">
                <a:solidFill>
                  <a:srgbClr val="0070C0"/>
                </a:solidFill>
              </a:rPr>
              <a:t>황동주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 err="1">
                <a:solidFill>
                  <a:srgbClr val="0070C0"/>
                </a:solidFill>
              </a:rPr>
              <a:t>권용빈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37A29CC6-05D5-0349-192D-811BC7951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7DC5B-C9CC-4698-1033-5E64077E8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508B54-9236-3B68-8BA3-9AC74E6686D5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AE2F9B-0E28-0AB1-1B02-5BB3487016A3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산출물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68D9C-0795-BEFD-82B8-F6813AF21792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기능명세서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1896B4-95CA-ACF0-05D3-6597BF9FABF5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59ED309-70FF-88DD-D421-A29F492CA7FB}"/>
              </a:ext>
            </a:extLst>
          </p:cNvPr>
          <p:cNvSpPr txBox="1"/>
          <p:nvPr/>
        </p:nvSpPr>
        <p:spPr>
          <a:xfrm>
            <a:off x="4184903" y="5953384"/>
            <a:ext cx="3822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- </a:t>
            </a:r>
            <a:r>
              <a:rPr lang="ko-KR" altLang="en-US" sz="1400" dirty="0"/>
              <a:t>기능 단계별 사용 파일 및 기능 정의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056EFF-D240-757D-4E5C-C4DAC2D41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943" y="1447296"/>
            <a:ext cx="8708113" cy="4418955"/>
          </a:xfrm>
          <a:prstGeom prst="rect">
            <a:avLst/>
          </a:prstGeom>
          <a:ln>
            <a:noFill/>
          </a:ln>
          <a:effectLst>
            <a:outerShdw blurRad="508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79202ED-BF52-37FA-29EB-1D776602F3DB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37EED6BE-7BB9-0B2E-F83D-622C10F8C8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08185"/>
              </p:ext>
            </p:extLst>
          </p:nvPr>
        </p:nvGraphicFramePr>
        <p:xfrm>
          <a:off x="9535656" y="50154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3" imgW="914400" imgH="771525" progId="Excel.Sheet.12">
                  <p:link updateAutomatic="1"/>
                </p:oleObj>
              </mc:Choice>
              <mc:Fallback>
                <p:oleObj name="Worksheet" showAsIcon="1" r:id="rId3" imgW="914400" imgH="771525" progId="Excel.Sheet.12">
                  <p:link updateAutomatic="1"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37EED6BE-7BB9-0B2E-F83D-622C10F8C8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35656" y="50154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42283F85-4601-DC0C-62AD-7E692757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10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53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485D4-3CFC-DCAA-EABD-2246C8B04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43782C5-4310-E1D0-DE90-0DEA68247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27" y="1444621"/>
            <a:ext cx="5055152" cy="4331956"/>
          </a:xfrm>
          <a:prstGeom prst="rect">
            <a:avLst/>
          </a:prstGeom>
          <a:ln>
            <a:noFill/>
          </a:ln>
          <a:effectLst>
            <a:outerShdw blurRad="508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165A5F-6EC6-98CB-16BA-8CB39CFBC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178" y="1444620"/>
            <a:ext cx="5013795" cy="4334845"/>
          </a:xfrm>
          <a:prstGeom prst="rect">
            <a:avLst/>
          </a:prstGeom>
          <a:ln>
            <a:noFill/>
          </a:ln>
          <a:effectLst>
            <a:outerShdw blurRad="508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E5876E-596B-82B4-0EC8-EDDAD57B75A8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99D93B-BDDE-4E9A-03A6-D3427AD58141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산출물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379E41-6E0C-C9D6-B9D7-2C351B3A1067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테이블명세서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1764EB-28D2-87DB-6BD1-3D69FBB90438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6A4C834-4356-1C97-B85F-06875EC56F19}"/>
              </a:ext>
            </a:extLst>
          </p:cNvPr>
          <p:cNvSpPr txBox="1"/>
          <p:nvPr/>
        </p:nvSpPr>
        <p:spPr>
          <a:xfrm>
            <a:off x="2737903" y="5894897"/>
            <a:ext cx="1487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- </a:t>
            </a:r>
            <a:r>
              <a:rPr lang="ko-KR" altLang="en-US" sz="1400" dirty="0"/>
              <a:t>테이블 명세서</a:t>
            </a:r>
            <a:endParaRPr lang="en-US" altLang="ko-K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DE783A-5D61-8868-A80A-D7F103912F8E}"/>
              </a:ext>
            </a:extLst>
          </p:cNvPr>
          <p:cNvSpPr txBox="1"/>
          <p:nvPr/>
        </p:nvSpPr>
        <p:spPr>
          <a:xfrm>
            <a:off x="7320149" y="5889647"/>
            <a:ext cx="3195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- SQL, </a:t>
            </a:r>
            <a:r>
              <a:rPr lang="ko-KR" altLang="en-US" sz="1400" dirty="0"/>
              <a:t>테이블 내용 이미지 표시</a:t>
            </a:r>
            <a:endParaRPr lang="en-US" altLang="ko-KR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267EE5-B1C3-2774-8558-1CA91B245905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DD1E7794-801B-5D25-AAD7-C7C3BCCDE5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374544"/>
              </p:ext>
            </p:extLst>
          </p:nvPr>
        </p:nvGraphicFramePr>
        <p:xfrm>
          <a:off x="10323573" y="46986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문서" showAsIcon="1" r:id="rId4" imgW="914400" imgH="771525" progId="Word.Document.12">
                  <p:link updateAutomatic="1"/>
                </p:oleObj>
              </mc:Choice>
              <mc:Fallback>
                <p:oleObj name="문서" showAsIcon="1" r:id="rId4" imgW="914400" imgH="771525" progId="Word.Document.12">
                  <p:link updateAutomatic="1"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DD1E7794-801B-5D25-AAD7-C7C3BCCDE5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23573" y="46986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0DE6957F-923B-0B10-30FF-5264E057E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11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981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E0220-31BA-D652-EE3E-9985C8307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3224DF-F797-DE2B-ED1E-F5638E90F0D6}"/>
              </a:ext>
            </a:extLst>
          </p:cNvPr>
          <p:cNvSpPr/>
          <p:nvPr/>
        </p:nvSpPr>
        <p:spPr>
          <a:xfrm>
            <a:off x="-4931" y="-3672"/>
            <a:ext cx="12194893" cy="6859634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B5E92501-C263-9A36-A752-D879695F3978}"/>
              </a:ext>
            </a:extLst>
          </p:cNvPr>
          <p:cNvSpPr/>
          <p:nvPr/>
        </p:nvSpPr>
        <p:spPr>
          <a:xfrm rot="10800000">
            <a:off x="7921705" y="2136"/>
            <a:ext cx="4270546" cy="2189916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057E875-3CBF-D23A-B749-8FA2DD91F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517952"/>
              </p:ext>
            </p:extLst>
          </p:nvPr>
        </p:nvGraphicFramePr>
        <p:xfrm>
          <a:off x="633469" y="2028939"/>
          <a:ext cx="8168640" cy="36483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68640">
                  <a:extLst>
                    <a:ext uri="{9D8B030D-6E8A-4147-A177-3AD203B41FA5}">
                      <a16:colId xmlns:a16="http://schemas.microsoft.com/office/drawing/2014/main" val="4216846973"/>
                    </a:ext>
                  </a:extLst>
                </a:gridCol>
              </a:tblGrid>
              <a:tr h="10125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200" b="0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altLang="ko-KR" sz="7200" b="0" dirty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ko-K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576282"/>
                  </a:ext>
                </a:extLst>
              </a:tr>
              <a:tr h="605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b="1" dirty="0">
                          <a:solidFill>
                            <a:srgbClr val="0070C0"/>
                          </a:solidFill>
                        </a:rPr>
                        <a:t>프로젝트 기능 설명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123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메인 화면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67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로그인 및 회원정보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자전거 구매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273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자전거 대여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023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여행지 추천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25308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B0B59F-F3C0-5B07-0E25-FAD97FCD0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9631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BAD5D-94F1-D289-7D36-92BCCC89D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013D2B-298D-A9BB-A25C-0D8E0E408141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C3BAF4-AB34-4471-126A-B7FAD91C6A13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기능 설명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58B944-BB50-4957-34AD-391DB8133E0E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1.1 메인 화면​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en-US" altLang="ko-KR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강기종</a:t>
            </a:r>
            <a:endParaRPr lang="ko-KR" altLang="en-US" sz="1400" dirty="0" err="1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72563E-65EA-7B3A-D262-B8B6308ECE65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86E07D-07DB-72C9-4D85-A4BAC699F691}"/>
              </a:ext>
            </a:extLst>
          </p:cNvPr>
          <p:cNvSpPr txBox="1"/>
          <p:nvPr/>
        </p:nvSpPr>
        <p:spPr>
          <a:xfrm>
            <a:off x="9198948" y="1971234"/>
            <a:ext cx="2993053" cy="37548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dirty="0" err="1">
                <a:ea typeface="맑은 고딕"/>
              </a:rPr>
              <a:t>메인화면</a:t>
            </a:r>
            <a:r>
              <a:rPr lang="ko-KR" altLang="en-US" sz="1400" dirty="0">
                <a:ea typeface="맑은 고딕"/>
              </a:rPr>
              <a:t> - 헤더/이미지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  <a:ea typeface="맑은 고딕"/>
              </a:rPr>
              <a:t>① </a:t>
            </a:r>
            <a:r>
              <a:rPr lang="ko-KR" altLang="en-US" sz="1400" dirty="0">
                <a:solidFill>
                  <a:srgbClr val="000000"/>
                </a:solidFill>
                <a:latin typeface="Malgun Gothic"/>
                <a:ea typeface="Malgun Gothic"/>
              </a:rPr>
              <a:t>로고 클릭 시, </a:t>
            </a:r>
            <a:r>
              <a:rPr lang="ko-KR" altLang="en-US" sz="1400" dirty="0" err="1">
                <a:solidFill>
                  <a:srgbClr val="000000"/>
                </a:solidFill>
                <a:latin typeface="Malgun Gothic"/>
                <a:ea typeface="Malgun Gothic"/>
              </a:rPr>
              <a:t>메인화면으로</a:t>
            </a:r>
            <a:r>
              <a:rPr lang="ko-KR" altLang="en-US" sz="1400" dirty="0">
                <a:solidFill>
                  <a:srgbClr val="000000"/>
                </a:solidFill>
                <a:latin typeface="Malgun Gothic"/>
                <a:ea typeface="Malgun Gothic"/>
              </a:rPr>
              <a:t> 이동</a:t>
            </a:r>
          </a:p>
          <a:p>
            <a:endParaRPr lang="ko-KR" altLang="en-US" sz="1400" dirty="0">
              <a:latin typeface="Malgun Gothic"/>
              <a:ea typeface="Malgun Gothic"/>
            </a:endParaRPr>
          </a:p>
          <a:p>
            <a:r>
              <a:rPr lang="ko-KR" altLang="en-US" sz="1400" dirty="0">
                <a:latin typeface="Malgun Gothic"/>
                <a:ea typeface="Malgun Gothic"/>
              </a:rPr>
              <a:t>가운데 메뉴 클릭 시, 해당 페이지로 이동</a:t>
            </a:r>
          </a:p>
          <a:p>
            <a:endParaRPr lang="ko-KR" altLang="en-US" sz="1400" dirty="0">
              <a:latin typeface="Malgun Gothic"/>
              <a:ea typeface="Malgun Gothic"/>
            </a:endParaRPr>
          </a:p>
          <a:p>
            <a:r>
              <a:rPr lang="ko-KR" altLang="en-US" sz="1400" dirty="0">
                <a:latin typeface="Malgun Gothic"/>
                <a:ea typeface="Malgun Gothic"/>
              </a:rPr>
              <a:t>오른쪽 아이콘 클릭 시, 해당 페이지로 이동(</a:t>
            </a:r>
            <a:r>
              <a:rPr lang="ko-KR" altLang="en-US" sz="1400" dirty="0" err="1">
                <a:latin typeface="Malgun Gothic"/>
                <a:ea typeface="Malgun Gothic"/>
              </a:rPr>
              <a:t>챗봇은</a:t>
            </a:r>
            <a:r>
              <a:rPr lang="ko-KR" altLang="en-US" sz="1400" dirty="0">
                <a:latin typeface="Malgun Gothic"/>
                <a:ea typeface="Malgun Gothic"/>
              </a:rPr>
              <a:t> </a:t>
            </a:r>
            <a:r>
              <a:rPr lang="ko-KR" altLang="en-US" sz="1400" dirty="0" err="1">
                <a:latin typeface="Malgun Gothic"/>
                <a:ea typeface="Malgun Gothic"/>
              </a:rPr>
              <a:t>토글</a:t>
            </a:r>
            <a:r>
              <a:rPr lang="ko-KR" altLang="en-US" sz="1400" dirty="0">
                <a:latin typeface="Malgun Gothic"/>
                <a:ea typeface="Malgun Gothic"/>
              </a:rPr>
              <a:t>)</a:t>
            </a:r>
          </a:p>
          <a:p>
            <a:endParaRPr lang="ko-KR" altLang="en-US" sz="1400" dirty="0">
              <a:latin typeface="Malgun Gothic"/>
              <a:ea typeface="Malgun Gothic"/>
            </a:endParaRPr>
          </a:p>
          <a:p>
            <a:endParaRPr lang="ko-KR" altLang="en-US" sz="1400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r>
              <a:rPr lang="ko-KR" sz="1400" b="1" dirty="0">
                <a:solidFill>
                  <a:srgbClr val="FF0000"/>
                </a:solidFill>
                <a:latin typeface="Malgun Gothic"/>
                <a:ea typeface="Malgun Gothic"/>
              </a:rPr>
              <a:t>②</a:t>
            </a:r>
            <a:r>
              <a:rPr lang="ko-KR" altLang="en-US" sz="1400" b="1" dirty="0">
                <a:solidFill>
                  <a:srgbClr val="FF0000"/>
                </a:solidFill>
                <a:latin typeface="Malgun Gothic"/>
                <a:ea typeface="Malgun Gothic"/>
              </a:rPr>
              <a:t> </a:t>
            </a:r>
            <a:r>
              <a:rPr lang="ko-KR" sz="1400" dirty="0">
                <a:latin typeface="Malgun Gothic"/>
                <a:ea typeface="Malgun Gothic"/>
              </a:rPr>
              <a:t>화면 좌/우로 </a:t>
            </a:r>
            <a:r>
              <a:rPr lang="ko-KR" sz="1400" dirty="0" err="1">
                <a:latin typeface="Malgun Gothic"/>
                <a:ea typeface="Malgun Gothic"/>
              </a:rPr>
              <a:t>스와이프</a:t>
            </a:r>
            <a:r>
              <a:rPr lang="ko-KR" sz="1400" dirty="0">
                <a:latin typeface="Malgun Gothic"/>
                <a:ea typeface="Malgun Gothic"/>
              </a:rPr>
              <a:t> 가능, </a:t>
            </a:r>
            <a:endParaRPr lang="en-US" altLang="ko-KR" sz="1400">
              <a:latin typeface="Malgun Gothic"/>
              <a:ea typeface="Malgun Gothic"/>
            </a:endParaRPr>
          </a:p>
          <a:p>
            <a:r>
              <a:rPr lang="ko-KR" sz="1400" dirty="0">
                <a:latin typeface="Malgun Gothic"/>
                <a:ea typeface="Malgun Gothic"/>
              </a:rPr>
              <a:t>매초마다 자동으로 슬라이드</a:t>
            </a:r>
          </a:p>
          <a:p>
            <a:endParaRPr lang="ko-KR" sz="1400" dirty="0">
              <a:latin typeface="Malgun Gothic"/>
              <a:ea typeface="Malgun Gothic"/>
            </a:endParaRPr>
          </a:p>
          <a:p>
            <a:r>
              <a:rPr lang="ko-KR" sz="1400" dirty="0">
                <a:latin typeface="Malgun Gothic"/>
                <a:ea typeface="Malgun Gothic"/>
              </a:rPr>
              <a:t>특정 구간까지 스크롤 내릴 시</a:t>
            </a:r>
            <a:r>
              <a:rPr lang="en-US" altLang="ko-KR" sz="1400" dirty="0">
                <a:latin typeface="Malgun Gothic"/>
                <a:ea typeface="Malgun Gothic"/>
              </a:rPr>
              <a:t>,</a:t>
            </a:r>
            <a:r>
              <a:rPr lang="ko-KR" sz="1400" dirty="0">
                <a:latin typeface="Malgun Gothic"/>
                <a:ea typeface="Malgun Gothic"/>
              </a:rPr>
              <a:t> </a:t>
            </a:r>
          </a:p>
          <a:p>
            <a:r>
              <a:rPr lang="ko-KR" sz="1400" dirty="0">
                <a:latin typeface="Malgun Gothic"/>
                <a:ea typeface="Malgun Gothic"/>
              </a:rPr>
              <a:t>페이드아웃 효과 출력</a:t>
            </a:r>
            <a:endParaRPr lang="ko-KR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231AA32-1437-101A-7BD2-9A6E445356FC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483CD05-1C01-892C-D5B3-38253F49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13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 descr="야외, 자전거 바퀴, 육상 차량, 차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DA5707-A1C5-C3FF-1030-CFB34BC3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52" y="1703408"/>
            <a:ext cx="8935233" cy="427581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93B9FE4-9B21-CAE0-B89B-9B8466C5BD23}"/>
              </a:ext>
            </a:extLst>
          </p:cNvPr>
          <p:cNvSpPr txBox="1"/>
          <p:nvPr/>
        </p:nvSpPr>
        <p:spPr>
          <a:xfrm>
            <a:off x="125051" y="136849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9EE1E70-9AA7-F14D-3C12-A19B286AD810}"/>
              </a:ext>
            </a:extLst>
          </p:cNvPr>
          <p:cNvSpPr/>
          <p:nvPr/>
        </p:nvSpPr>
        <p:spPr>
          <a:xfrm>
            <a:off x="179213" y="1681073"/>
            <a:ext cx="8921368" cy="301091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A83A148-59B9-6201-63B3-A072EEA21787}"/>
              </a:ext>
            </a:extLst>
          </p:cNvPr>
          <p:cNvSpPr/>
          <p:nvPr/>
        </p:nvSpPr>
        <p:spPr>
          <a:xfrm>
            <a:off x="176967" y="1995942"/>
            <a:ext cx="8931411" cy="3986093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D54F6E-3CB9-F237-8A06-484659CB4EE2}"/>
              </a:ext>
            </a:extLst>
          </p:cNvPr>
          <p:cNvSpPr txBox="1"/>
          <p:nvPr/>
        </p:nvSpPr>
        <p:spPr>
          <a:xfrm>
            <a:off x="125474" y="199380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935869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DA529-0335-A151-690D-2F01791C4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바퀴, 자전거 바퀴, 육상 차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AD1FF8-BAF5-7517-CE58-B8B24F9CB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1" y="1972850"/>
            <a:ext cx="4149831" cy="37369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9C8514-65B0-18F7-284A-E8335338B6EF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6F8A0D-076A-EA22-6F85-884CCDA6FE19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기능 설명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5A9E0-4415-DF52-655B-358D1975E0E8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1.2 메인 화면​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en-US" altLang="ko-KR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강기종</a:t>
            </a:r>
            <a:endParaRPr lang="ko-KR" altLang="en-US" sz="1400" dirty="0" err="1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4361B5-C69A-F386-F8B8-B0D74F3446C6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181DD2-17DF-3796-74D7-1E477BF5F91A}"/>
              </a:ext>
            </a:extLst>
          </p:cNvPr>
          <p:cNvSpPr txBox="1"/>
          <p:nvPr/>
        </p:nvSpPr>
        <p:spPr>
          <a:xfrm>
            <a:off x="9198948" y="1971234"/>
            <a:ext cx="299305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dirty="0" err="1">
                <a:ea typeface="맑은 고딕"/>
              </a:rPr>
              <a:t>메인화면</a:t>
            </a:r>
            <a:r>
              <a:rPr lang="ko-KR" altLang="en-US" sz="1400" dirty="0">
                <a:ea typeface="맑은 고딕"/>
              </a:rPr>
              <a:t> - 컨텐츠 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  <a:ea typeface="맑은 고딕"/>
              </a:rPr>
              <a:t>① </a:t>
            </a:r>
            <a:r>
              <a:rPr lang="ko-KR" sz="1400" dirty="0">
                <a:solidFill>
                  <a:srgbClr val="000000"/>
                </a:solidFill>
                <a:latin typeface="Malgun Gothic"/>
                <a:ea typeface="Malgun Gothic"/>
              </a:rPr>
              <a:t>각 </a:t>
            </a:r>
            <a:r>
              <a:rPr lang="ko-KR" altLang="en-US" sz="1400" dirty="0">
                <a:solidFill>
                  <a:srgbClr val="000000"/>
                </a:solidFill>
                <a:latin typeface="Malgun Gothic"/>
                <a:ea typeface="Malgun Gothic"/>
              </a:rPr>
              <a:t>메뉴의 간단한 소개 및 링크</a:t>
            </a:r>
            <a:endParaRPr lang="en-US" sz="1400" dirty="0">
              <a:latin typeface="Malgun Gothic"/>
              <a:ea typeface="Malgun Gothic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C4AD203-0CDF-FC65-61F6-6DA9862DA1A9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DEBB63F-1E55-BE70-0496-0E1FCEEFE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14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AD3B86-7C8F-CD99-B385-A06D43A96CF2}"/>
              </a:ext>
            </a:extLst>
          </p:cNvPr>
          <p:cNvSpPr txBox="1"/>
          <p:nvPr/>
        </p:nvSpPr>
        <p:spPr>
          <a:xfrm>
            <a:off x="-10648" y="180637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pic>
        <p:nvPicPr>
          <p:cNvPr id="9" name="그림 8" descr="텍스트, 야외, 하늘, 육상 차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F5C7533-F301-C4A2-A97A-0466BC01C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204" y="8545"/>
            <a:ext cx="3944526" cy="2571621"/>
          </a:xfrm>
          <a:prstGeom prst="rect">
            <a:avLst/>
          </a:prstGeom>
        </p:spPr>
      </p:pic>
      <p:pic>
        <p:nvPicPr>
          <p:cNvPr id="10" name="그림 9" descr="텍스트, 자전거 바퀴, 바퀴, 육상 차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BDDDE7-C170-18FA-C405-E7C4F159E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095" y="2576774"/>
            <a:ext cx="3946744" cy="2424701"/>
          </a:xfrm>
          <a:prstGeom prst="rect">
            <a:avLst/>
          </a:prstGeom>
        </p:spPr>
      </p:pic>
      <p:pic>
        <p:nvPicPr>
          <p:cNvPr id="11" name="그림 10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A2DC30-E88E-20E2-89C1-4538B3EA1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007" y="5035201"/>
            <a:ext cx="3944917" cy="134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51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92660-FF0A-2A85-830B-95BBBA4B5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DBAC2C-E603-2EDC-5BF6-6CE2BE645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66" y="1968424"/>
            <a:ext cx="8854633" cy="122353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752267D-177D-EEDD-62C9-196CA96450A4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7141F-1530-854A-789D-6D880F46020B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기능 설명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39580-8331-9B5B-2146-4C6153913589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1.3 메인 화면​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en-US" altLang="ko-KR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강기종</a:t>
            </a:r>
            <a:endParaRPr lang="ko-KR" altLang="en-US" sz="1400" dirty="0" err="1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7D97AB-0F87-13F0-1F3F-5AE253B7A687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672C15-FFA0-38F4-E5B3-A492D1F1A7BF}"/>
              </a:ext>
            </a:extLst>
          </p:cNvPr>
          <p:cNvSpPr txBox="1"/>
          <p:nvPr/>
        </p:nvSpPr>
        <p:spPr>
          <a:xfrm>
            <a:off x="9198948" y="1971234"/>
            <a:ext cx="2993053" cy="2893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dirty="0" err="1">
                <a:ea typeface="맑은 고딕"/>
              </a:rPr>
              <a:t>메인화면</a:t>
            </a:r>
            <a:r>
              <a:rPr lang="ko-KR" altLang="en-US" sz="1400" dirty="0">
                <a:ea typeface="맑은 고딕"/>
              </a:rPr>
              <a:t> - </a:t>
            </a:r>
            <a:r>
              <a:rPr lang="ko-KR" altLang="en-US" sz="1400" dirty="0" err="1">
                <a:ea typeface="맑은 고딕"/>
              </a:rPr>
              <a:t>푸터</a:t>
            </a:r>
            <a:endParaRPr lang="ko-KR" altLang="en-US" sz="1400" dirty="0">
              <a:ea typeface="맑은 고딕"/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  <a:ea typeface="맑은 고딕"/>
              </a:rPr>
              <a:t>① </a:t>
            </a:r>
            <a:r>
              <a:rPr lang="ko-KR" altLang="en-US" sz="1400" dirty="0">
                <a:solidFill>
                  <a:srgbClr val="000000"/>
                </a:solidFill>
                <a:latin typeface="Malgun Gothic"/>
                <a:ea typeface="Malgun Gothic"/>
              </a:rPr>
              <a:t>화면 좌측 : 로고 출력</a:t>
            </a:r>
            <a:endParaRPr lang="ko-KR" sz="1400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endParaRPr lang="ko-KR" altLang="en-US" sz="1400" dirty="0">
              <a:latin typeface="Malgun Gothic"/>
              <a:ea typeface="Malgun Gothic"/>
            </a:endParaRPr>
          </a:p>
          <a:p>
            <a:r>
              <a:rPr lang="ko-KR" altLang="en-US" sz="1400" dirty="0">
                <a:latin typeface="Malgun Gothic"/>
                <a:ea typeface="Malgun Gothic"/>
              </a:rPr>
              <a:t>화면 중앙 : 메뉴 네비게이션</a:t>
            </a:r>
          </a:p>
          <a:p>
            <a:endParaRPr lang="ko-KR" altLang="en-US" sz="1400" dirty="0">
              <a:latin typeface="Malgun Gothic"/>
              <a:ea typeface="Malgun Gothic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Malgun Gothic"/>
                <a:ea typeface="Malgun Gothic"/>
              </a:rPr>
              <a:t>화면 우측 : 소셜 링크, 회사 정보, 약관 링크</a:t>
            </a:r>
          </a:p>
          <a:p>
            <a:endParaRPr lang="ko-KR" altLang="en-US" sz="1400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Malgun Gothic"/>
                <a:ea typeface="Malgun Gothic"/>
              </a:rPr>
              <a:t>화면 하단 : </a:t>
            </a:r>
            <a:r>
              <a:rPr lang="ko-KR" altLang="en-US" sz="1400" dirty="0" err="1">
                <a:solidFill>
                  <a:srgbClr val="000000"/>
                </a:solidFill>
                <a:latin typeface="Malgun Gothic"/>
                <a:ea typeface="Malgun Gothic"/>
              </a:rPr>
              <a:t>카피레이터</a:t>
            </a:r>
            <a:endParaRPr lang="ko-KR" altLang="en-US" sz="1400">
              <a:solidFill>
                <a:srgbClr val="000000"/>
              </a:solidFill>
              <a:latin typeface="Malgun Gothic"/>
              <a:ea typeface="Malgun Gothic"/>
            </a:endParaRPr>
          </a:p>
          <a:p>
            <a:endParaRPr lang="ko-KR" altLang="en-US" sz="1400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r>
              <a:rPr lang="ko-KR" sz="1400" b="1" dirty="0">
                <a:solidFill>
                  <a:srgbClr val="FF0000"/>
                </a:solidFill>
                <a:latin typeface="Malgun Gothic"/>
                <a:ea typeface="Malgun Gothic"/>
              </a:rPr>
              <a:t>② </a:t>
            </a:r>
            <a:r>
              <a:rPr lang="ko-KR" sz="1400" dirty="0">
                <a:solidFill>
                  <a:srgbClr val="000000"/>
                </a:solidFill>
                <a:latin typeface="Malgun Gothic"/>
                <a:ea typeface="Malgun Gothic"/>
              </a:rPr>
              <a:t>약관 링크 클릭 시, </a:t>
            </a:r>
            <a:endParaRPr lang="ko-KR" altLang="en-US" dirty="0">
              <a:solidFill>
                <a:srgbClr val="000000"/>
              </a:solidFill>
              <a:latin typeface="맑은 고딕" panose="020F0502020204030204"/>
              <a:ea typeface="맑은 고딕" panose="020B0503020000020004" pitchFamily="34" charset="-127"/>
            </a:endParaRPr>
          </a:p>
          <a:p>
            <a:r>
              <a:rPr lang="ko-KR" sz="1400" dirty="0">
                <a:solidFill>
                  <a:srgbClr val="000000"/>
                </a:solidFill>
                <a:latin typeface="Malgun Gothic"/>
                <a:ea typeface="Malgun Gothic"/>
              </a:rPr>
              <a:t>해당 약관 페이지로 이동</a:t>
            </a:r>
            <a:endParaRPr lang="ko-KR">
              <a:ea typeface="맑은 고딕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4098680-9E95-9020-3345-959A0C61A1EB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B7752B-3F25-961A-FB8C-BEF8D52DC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15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978EBA-E670-45C2-8A17-0C3A96E8FFEB}"/>
              </a:ext>
            </a:extLst>
          </p:cNvPr>
          <p:cNvSpPr txBox="1"/>
          <p:nvPr/>
        </p:nvSpPr>
        <p:spPr>
          <a:xfrm>
            <a:off x="-83716" y="173331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A1402C9-6AE1-B6CD-41BD-A9F22B3A2811}"/>
              </a:ext>
            </a:extLst>
          </p:cNvPr>
          <p:cNvSpPr/>
          <p:nvPr/>
        </p:nvSpPr>
        <p:spPr>
          <a:xfrm>
            <a:off x="200090" y="1971233"/>
            <a:ext cx="8834559" cy="1217419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74EFB5-375F-D337-8CD7-9A2B6312D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24" y="3434219"/>
            <a:ext cx="2961188" cy="2922741"/>
          </a:xfrm>
          <a:prstGeom prst="rect">
            <a:avLst/>
          </a:prstGeom>
        </p:spPr>
      </p:pic>
      <p:pic>
        <p:nvPicPr>
          <p:cNvPr id="10" name="그림 9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8C7848F-9D2B-C5F7-4067-3BC2A2372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855" y="3423781"/>
            <a:ext cx="2955742" cy="2849672"/>
          </a:xfrm>
          <a:prstGeom prst="rect">
            <a:avLst/>
          </a:prstGeom>
        </p:spPr>
      </p:pic>
      <p:pic>
        <p:nvPicPr>
          <p:cNvPr id="11" name="그림 10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CB98BBF-7991-9A16-5B34-FCAA15A7F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604" y="3434218"/>
            <a:ext cx="2875477" cy="2849673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4304B3E-5AC6-E699-BB46-52AB4D274441}"/>
              </a:ext>
            </a:extLst>
          </p:cNvPr>
          <p:cNvSpPr/>
          <p:nvPr/>
        </p:nvSpPr>
        <p:spPr>
          <a:xfrm>
            <a:off x="176967" y="3425996"/>
            <a:ext cx="8858342" cy="2931821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428F8-A255-2F70-505D-09D12A2453D2}"/>
              </a:ext>
            </a:extLst>
          </p:cNvPr>
          <p:cNvSpPr txBox="1"/>
          <p:nvPr/>
        </p:nvSpPr>
        <p:spPr>
          <a:xfrm>
            <a:off x="-83293" y="314202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888279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35797-0A22-C913-6D98-BF821F6B0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79C8D6-3178-79F5-EEA5-F3C5C32DE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541" y="1967696"/>
            <a:ext cx="4591018" cy="4388735"/>
          </a:xfrm>
          <a:prstGeom prst="rect">
            <a:avLst/>
          </a:prstGeom>
        </p:spPr>
      </p:pic>
      <p:pic>
        <p:nvPicPr>
          <p:cNvPr id="2" name="그림 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992631-35E3-17B5-0B3F-EE1B4A94B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26" y="1967697"/>
            <a:ext cx="4438241" cy="43887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B94A870-24EC-DDA1-11A3-9BA89508F8DE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3BCDCE-AFD0-9F52-F00A-52000AEF6D1C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기능 설명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74574-FDB9-3197-058E-CE309392483A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2.1 고객센터​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en-US" altLang="ko-KR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강기종</a:t>
            </a:r>
            <a:endParaRPr lang="ko-KR" altLang="en-US" sz="1400" dirty="0" err="1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DB3B29-C6FF-54FA-4014-CB867C719B94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CC6AE3-BD52-572D-EB02-5AF153AF5CD0}"/>
              </a:ext>
            </a:extLst>
          </p:cNvPr>
          <p:cNvSpPr txBox="1"/>
          <p:nvPr/>
        </p:nvSpPr>
        <p:spPr>
          <a:xfrm>
            <a:off x="9198948" y="1971234"/>
            <a:ext cx="2993053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고객센터 - 자주 묻는 질문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  <a:ea typeface="맑은 고딕"/>
              </a:rPr>
              <a:t>① </a:t>
            </a:r>
            <a:r>
              <a:rPr lang="ko-KR" altLang="en-US" sz="1400" dirty="0">
                <a:solidFill>
                  <a:srgbClr val="000000"/>
                </a:solidFill>
                <a:latin typeface="Malgun Gothic"/>
                <a:ea typeface="Malgun Gothic"/>
              </a:rPr>
              <a:t>고객센터 메뉴 탭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Malgun Gothic"/>
                <a:ea typeface="Malgun Gothic"/>
              </a:rPr>
              <a:t>클릭 시, 해당 페이지로 이동</a:t>
            </a:r>
            <a:endParaRPr lang="ko-KR" altLang="en-US" sz="1400">
              <a:latin typeface="Malgun Gothic"/>
              <a:ea typeface="Malgun Gothic"/>
            </a:endParaRPr>
          </a:p>
          <a:p>
            <a:endParaRPr lang="ko-KR" altLang="en-US" sz="1400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r>
              <a:rPr lang="ko-KR" sz="1400" b="1" dirty="0">
                <a:solidFill>
                  <a:srgbClr val="FF0000"/>
                </a:solidFill>
                <a:latin typeface="Malgun Gothic"/>
                <a:ea typeface="Malgun Gothic"/>
              </a:rPr>
              <a:t>② </a:t>
            </a:r>
            <a:r>
              <a:rPr lang="ko-KR" altLang="en-US" sz="1400" dirty="0">
                <a:solidFill>
                  <a:srgbClr val="000000"/>
                </a:solidFill>
                <a:latin typeface="Malgun Gothic"/>
                <a:ea typeface="Malgun Gothic"/>
              </a:rPr>
              <a:t>질문 클릭 시, 해당 질문에 대한 답변을 </a:t>
            </a:r>
            <a:r>
              <a:rPr lang="ko-KR" altLang="en-US" sz="1400" dirty="0" err="1">
                <a:solidFill>
                  <a:srgbClr val="000000"/>
                </a:solidFill>
                <a:latin typeface="Malgun Gothic"/>
                <a:ea typeface="Malgun Gothic"/>
              </a:rPr>
              <a:t>토글</a:t>
            </a:r>
            <a:r>
              <a:rPr lang="ko-KR" altLang="en-US" sz="1400" dirty="0">
                <a:solidFill>
                  <a:srgbClr val="000000"/>
                </a:solidFill>
                <a:latin typeface="Malgun Gothic"/>
                <a:ea typeface="Malgun Gothic"/>
              </a:rPr>
              <a:t> 형식으로 출력</a:t>
            </a:r>
            <a:endParaRPr lang="ko-KR" altLang="en-US" sz="1400" dirty="0">
              <a:latin typeface="Malgun Gothic"/>
              <a:ea typeface="Malgun Gothic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9F0179B-6A1F-9840-6E31-F7C7B4D451CD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29ED1E-9F9E-2FAF-3DC6-5CE1AF69A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16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17BC0D-0917-F558-53D1-78569900C0A3}"/>
              </a:ext>
            </a:extLst>
          </p:cNvPr>
          <p:cNvSpPr txBox="1"/>
          <p:nvPr/>
        </p:nvSpPr>
        <p:spPr>
          <a:xfrm>
            <a:off x="820457" y="254604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203EF97-7B2F-52C9-B1BF-9C5B4C03B3AA}"/>
              </a:ext>
            </a:extLst>
          </p:cNvPr>
          <p:cNvSpPr/>
          <p:nvPr/>
        </p:nvSpPr>
        <p:spPr>
          <a:xfrm>
            <a:off x="4926419" y="3321613"/>
            <a:ext cx="3973192" cy="2837875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1F302E-134A-EA74-E77F-9F726A6C2ED4}"/>
              </a:ext>
            </a:extLst>
          </p:cNvPr>
          <p:cNvSpPr txBox="1"/>
          <p:nvPr/>
        </p:nvSpPr>
        <p:spPr>
          <a:xfrm>
            <a:off x="4613967" y="308983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0D5F846-5315-39EE-C204-2DD11FF0914C}"/>
              </a:ext>
            </a:extLst>
          </p:cNvPr>
          <p:cNvSpPr/>
          <p:nvPr/>
        </p:nvSpPr>
        <p:spPr>
          <a:xfrm>
            <a:off x="1473305" y="2713941"/>
            <a:ext cx="1899395" cy="368611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221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F0DB4-C725-21AB-4747-C66C79C31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6072658-35BE-97AD-6B41-5D9C8A260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90" y="1967696"/>
            <a:ext cx="4440513" cy="419582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9629279-AFE7-F86C-4865-5B57B59DA675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D104E2-D5E0-3B6F-1D9C-03F54DA45AD6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기능 설명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7F0118-16C9-5A1A-D7C8-8B785A91237D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2.2 고객센터​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en-US" altLang="ko-KR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강기종</a:t>
            </a:r>
            <a:endParaRPr lang="ko-KR" altLang="en-US" sz="1400" dirty="0" err="1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D114D6-2482-660A-9FA4-5288EFCB859A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19B320-363F-29A6-E7D2-B5FE08F53AEC}"/>
              </a:ext>
            </a:extLst>
          </p:cNvPr>
          <p:cNvSpPr txBox="1"/>
          <p:nvPr/>
        </p:nvSpPr>
        <p:spPr>
          <a:xfrm>
            <a:off x="9198948" y="1971234"/>
            <a:ext cx="2993053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고객센터 - </a:t>
            </a:r>
            <a:r>
              <a:rPr lang="ko-KR" altLang="en-US" sz="1400" dirty="0" err="1">
                <a:ea typeface="맑은 고딕"/>
              </a:rPr>
              <a:t>A</a:t>
            </a:r>
            <a:r>
              <a:rPr lang="ko-KR" altLang="en-US" sz="1400" dirty="0">
                <a:ea typeface="맑은 고딕"/>
              </a:rPr>
              <a:t>/</a:t>
            </a:r>
            <a:r>
              <a:rPr lang="ko-KR" altLang="en-US" sz="1400" dirty="0" err="1">
                <a:ea typeface="맑은 고딕"/>
              </a:rPr>
              <a:t>S</a:t>
            </a:r>
            <a:r>
              <a:rPr lang="ko-KR" altLang="en-US" sz="1400" dirty="0">
                <a:ea typeface="맑은 고딕"/>
              </a:rPr>
              <a:t> 안내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  <a:ea typeface="맑은 고딕"/>
              </a:rPr>
              <a:t>① </a:t>
            </a:r>
            <a:r>
              <a:rPr lang="ko-KR" altLang="en-US" sz="1400" dirty="0" err="1">
                <a:solidFill>
                  <a:srgbClr val="000000"/>
                </a:solidFill>
                <a:latin typeface="Malgun Gothic"/>
                <a:ea typeface="Malgun Gothic"/>
              </a:rPr>
              <a:t>A</a:t>
            </a:r>
            <a:r>
              <a:rPr lang="ko-KR" altLang="en-US" sz="1400" dirty="0">
                <a:solidFill>
                  <a:srgbClr val="000000"/>
                </a:solidFill>
                <a:latin typeface="Malgun Gothic"/>
                <a:ea typeface="Malgun Gothic"/>
              </a:rPr>
              <a:t>/</a:t>
            </a:r>
            <a:r>
              <a:rPr lang="ko-KR" altLang="en-US" sz="1400" dirty="0" err="1">
                <a:solidFill>
                  <a:srgbClr val="000000"/>
                </a:solidFill>
                <a:latin typeface="Malgun Gothic"/>
                <a:ea typeface="Malgun Gothic"/>
              </a:rPr>
              <a:t>S</a:t>
            </a:r>
            <a:r>
              <a:rPr lang="ko-KR" altLang="en-US" sz="1400" dirty="0">
                <a:solidFill>
                  <a:srgbClr val="000000"/>
                </a:solidFill>
                <a:latin typeface="Malgun Gothic"/>
                <a:ea typeface="Malgun Gothic"/>
              </a:rPr>
              <a:t> 안내 컨텐츠(글, 이미지) 출력</a:t>
            </a:r>
          </a:p>
          <a:p>
            <a:endParaRPr lang="ko-KR" altLang="en-US" sz="1400" dirty="0">
              <a:latin typeface="Malgun Gothic"/>
              <a:ea typeface="Malgun Gothic"/>
            </a:endParaRPr>
          </a:p>
          <a:p>
            <a:r>
              <a:rPr lang="ko-KR" altLang="en-US" sz="1400" dirty="0">
                <a:latin typeface="Malgun Gothic"/>
                <a:ea typeface="Malgun Gothic"/>
              </a:rPr>
              <a:t>이미지는 화면 뷰(PC, 모바일)</a:t>
            </a:r>
            <a:r>
              <a:rPr lang="ko-KR" altLang="en-US" sz="1400" dirty="0" err="1">
                <a:latin typeface="Malgun Gothic"/>
                <a:ea typeface="Malgun Gothic"/>
              </a:rPr>
              <a:t>에</a:t>
            </a:r>
            <a:r>
              <a:rPr lang="ko-KR" altLang="en-US" sz="1400" dirty="0">
                <a:latin typeface="Malgun Gothic"/>
                <a:ea typeface="Malgun Gothic"/>
              </a:rPr>
              <a:t> 따라 반응형으로 전환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4A5B76E-1F7F-67CF-47DE-0B9C2D30B84E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48D193-34C2-89E9-AA9D-ADD1181B5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17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E84E01-DCF4-AF95-329B-33106A72139B}"/>
              </a:ext>
            </a:extLst>
          </p:cNvPr>
          <p:cNvSpPr txBox="1"/>
          <p:nvPr/>
        </p:nvSpPr>
        <p:spPr>
          <a:xfrm>
            <a:off x="-9062" y="276789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F1F5CEF-08D9-F0DD-6676-1C21B0795F4B}"/>
              </a:ext>
            </a:extLst>
          </p:cNvPr>
          <p:cNvSpPr/>
          <p:nvPr/>
        </p:nvSpPr>
        <p:spPr>
          <a:xfrm>
            <a:off x="200090" y="3099764"/>
            <a:ext cx="4436180" cy="3098307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0539A6-BEF6-CBC5-0629-D8B111848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679" y="501571"/>
            <a:ext cx="2991173" cy="571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40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8A90D-3BEC-1B26-24F4-B36470EF1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11A28E7-CD30-3F2F-4F10-90291534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54" y="1967696"/>
            <a:ext cx="4441785" cy="419582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1B943D-1F1F-E178-CB54-B31164947A1E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D27F85-D4C6-B644-3599-32FBA2EB3742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기능 설명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39148-3428-BB73-DCB6-932099BA8152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2.3 고객센터​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en-US" altLang="ko-KR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강기종</a:t>
            </a:r>
            <a:endParaRPr lang="ko-KR" altLang="en-US" sz="1400" dirty="0" err="1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2C4E06-93F7-7D5D-8E53-56CEC214157C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CC2B94-E109-2C9E-A138-7714E018DD04}"/>
              </a:ext>
            </a:extLst>
          </p:cNvPr>
          <p:cNvSpPr txBox="1"/>
          <p:nvPr/>
        </p:nvSpPr>
        <p:spPr>
          <a:xfrm>
            <a:off x="9198948" y="1971234"/>
            <a:ext cx="2993053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고객센터 - 자료실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  <a:ea typeface="맑은 고딕"/>
              </a:rPr>
              <a:t>① </a:t>
            </a:r>
            <a:r>
              <a:rPr lang="ko-KR" altLang="en-US" sz="1400" dirty="0">
                <a:solidFill>
                  <a:srgbClr val="000000"/>
                </a:solidFill>
                <a:latin typeface="Malgun Gothic"/>
                <a:ea typeface="Malgun Gothic"/>
              </a:rPr>
              <a:t>카테고리별로 출력 가능</a:t>
            </a:r>
          </a:p>
          <a:p>
            <a:r>
              <a:rPr lang="ko-KR" altLang="en-US" sz="1400" dirty="0">
                <a:latin typeface="Malgun Gothic"/>
                <a:ea typeface="Malgun Gothic"/>
              </a:rPr>
              <a:t>(카탈로그, 사용설명서, 기타)</a:t>
            </a:r>
          </a:p>
          <a:p>
            <a:endParaRPr lang="ko-KR" altLang="en-US" sz="1400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Malgun Gothic"/>
                <a:ea typeface="Malgun Gothic"/>
              </a:rPr>
              <a:t>자료 클릭 시, 해당 자료의 PDF 파일을 새창으로 오픈</a:t>
            </a:r>
          </a:p>
          <a:p>
            <a:endParaRPr lang="ko-KR" altLang="en-US" sz="1400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r>
              <a:rPr lang="ko-KR" sz="1400" b="1" dirty="0">
                <a:solidFill>
                  <a:srgbClr val="FF0000"/>
                </a:solidFill>
                <a:latin typeface="Malgun Gothic"/>
                <a:ea typeface="Malgun Gothic"/>
              </a:rPr>
              <a:t>② </a:t>
            </a:r>
            <a:r>
              <a:rPr lang="ko-KR" altLang="en-US" sz="1400" dirty="0" err="1">
                <a:latin typeface="Malgun Gothic"/>
                <a:ea typeface="Malgun Gothic"/>
              </a:rPr>
              <a:t>페이지네이션</a:t>
            </a:r>
            <a:r>
              <a:rPr lang="ko-KR" altLang="en-US" sz="1400" dirty="0">
                <a:latin typeface="Malgun Gothic"/>
                <a:ea typeface="Malgun Gothic"/>
              </a:rPr>
              <a:t> 기능</a:t>
            </a:r>
            <a:endParaRPr lang="ko-KR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B45F6A-5FBC-0E56-4DE9-82D1B0E31AA2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D37A6B-C86F-0A01-EB84-19170651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18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A7CC70-CEA7-D68D-986B-678D296D0713}"/>
              </a:ext>
            </a:extLst>
          </p:cNvPr>
          <p:cNvSpPr txBox="1"/>
          <p:nvPr/>
        </p:nvSpPr>
        <p:spPr>
          <a:xfrm>
            <a:off x="386406" y="325982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B8A3628-CCF0-C02B-EAF4-423158FC8093}"/>
              </a:ext>
            </a:extLst>
          </p:cNvPr>
          <p:cNvSpPr/>
          <p:nvPr/>
        </p:nvSpPr>
        <p:spPr>
          <a:xfrm>
            <a:off x="769178" y="3263739"/>
            <a:ext cx="539370" cy="330029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699513D-B122-DC92-01DA-9DB7CD4548FB}"/>
              </a:ext>
            </a:extLst>
          </p:cNvPr>
          <p:cNvSpPr/>
          <p:nvPr/>
        </p:nvSpPr>
        <p:spPr>
          <a:xfrm>
            <a:off x="1945937" y="5704067"/>
            <a:ext cx="944484" cy="349319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A9055-F779-4CC7-1FE8-180CD7F1C1CC}"/>
              </a:ext>
            </a:extLst>
          </p:cNvPr>
          <p:cNvSpPr txBox="1"/>
          <p:nvPr/>
        </p:nvSpPr>
        <p:spPr>
          <a:xfrm>
            <a:off x="1546676" y="571342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②</a:t>
            </a:r>
          </a:p>
        </p:txBody>
      </p:sp>
      <p:pic>
        <p:nvPicPr>
          <p:cNvPr id="14" name="그림 13" descr="텍스트, 바퀴, 육상 차량, 자전거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C05B86D-0D3F-DCD3-7AA6-494ED49AC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271" y="1967696"/>
            <a:ext cx="3860220" cy="419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92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6F0B6-9ACA-2FD4-084F-F0E589E37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906D20E-50EE-5E46-43F1-8DE88BFFB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912" y="1971072"/>
            <a:ext cx="3544023" cy="4381982"/>
          </a:xfrm>
          <a:prstGeom prst="rect">
            <a:avLst/>
          </a:prstGeom>
        </p:spPr>
      </p:pic>
      <p:pic>
        <p:nvPicPr>
          <p:cNvPr id="15" name="그림 14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22FA1C9-42DF-BC6F-6151-ACC641C97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36" y="1967696"/>
            <a:ext cx="4438422" cy="438873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D39837-16F8-C873-C4DA-9320D4E99278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21F04-5892-EE63-F8C1-6DCA07F6B683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기능 설명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08AFF6-9DD7-0E1C-291B-0801B1A4DEFA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2.4 고객센터​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en-US" altLang="ko-KR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강기종</a:t>
            </a:r>
            <a:endParaRPr lang="ko-KR" altLang="en-US" sz="1400" dirty="0" err="1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D70E0D-6AE8-E2C9-0593-9C7B9F4707F4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416667-F0F1-A96D-7C5A-016905FCDD4F}"/>
              </a:ext>
            </a:extLst>
          </p:cNvPr>
          <p:cNvSpPr txBox="1"/>
          <p:nvPr/>
        </p:nvSpPr>
        <p:spPr>
          <a:xfrm>
            <a:off x="9198948" y="1710804"/>
            <a:ext cx="2993053" cy="46166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고객센터 - </a:t>
            </a:r>
            <a:r>
              <a:rPr lang="ko-KR" altLang="en-US" sz="1400" dirty="0" err="1">
                <a:ea typeface="맑은 고딕"/>
              </a:rPr>
              <a:t>챗봇</a:t>
            </a:r>
            <a:endParaRPr lang="ko-KR" altLang="en-US" sz="1400">
              <a:ea typeface="맑은 고딕"/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  <a:ea typeface="맑은 고딕"/>
              </a:rPr>
              <a:t>① </a:t>
            </a:r>
            <a:r>
              <a:rPr lang="ko-KR" altLang="en-US" sz="1400" dirty="0" err="1">
                <a:solidFill>
                  <a:srgbClr val="000000"/>
                </a:solidFill>
                <a:latin typeface="Malgun Gothic"/>
                <a:ea typeface="Malgun Gothic"/>
              </a:rPr>
              <a:t>챗봇</a:t>
            </a:r>
            <a:r>
              <a:rPr lang="ko-KR" altLang="en-US" sz="1400" dirty="0">
                <a:solidFill>
                  <a:srgbClr val="000000"/>
                </a:solidFill>
                <a:latin typeface="Malgun Gothic"/>
                <a:ea typeface="Malgun Gothic"/>
              </a:rPr>
              <a:t> 상담 버튼 클릭 시, </a:t>
            </a:r>
          </a:p>
          <a:p>
            <a:r>
              <a:rPr lang="ko-KR" altLang="en-US" sz="1400" dirty="0" err="1">
                <a:solidFill>
                  <a:srgbClr val="000000"/>
                </a:solidFill>
                <a:latin typeface="Malgun Gothic"/>
                <a:ea typeface="Malgun Gothic"/>
              </a:rPr>
              <a:t>챗봇을</a:t>
            </a:r>
            <a:r>
              <a:rPr lang="ko-KR" altLang="en-US" sz="1400" dirty="0"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latin typeface="Malgun Gothic"/>
                <a:ea typeface="Malgun Gothic"/>
              </a:rPr>
              <a:t>토글</a:t>
            </a:r>
            <a:r>
              <a:rPr lang="ko-KR" altLang="en-US" sz="1400" dirty="0">
                <a:solidFill>
                  <a:srgbClr val="000000"/>
                </a:solidFill>
                <a:latin typeface="Malgun Gothic"/>
                <a:ea typeface="Malgun Gothic"/>
              </a:rPr>
              <a:t> 형식으로 출력</a:t>
            </a:r>
            <a:endParaRPr lang="ko-KR" altLang="en-US" sz="1400" dirty="0">
              <a:latin typeface="Malgun Gothic"/>
              <a:ea typeface="Malgun Gothic"/>
            </a:endParaRPr>
          </a:p>
          <a:p>
            <a:endParaRPr lang="ko-KR" altLang="en-US" sz="1400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Malgun Gothic"/>
                <a:ea typeface="Malgun Gothic"/>
              </a:rPr>
              <a:t>자료 클릭 시, 해당 자료의 PDF 파일을 새창으로 오픈</a:t>
            </a:r>
          </a:p>
          <a:p>
            <a:endParaRPr lang="ko-KR" altLang="en-US" sz="1400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r>
              <a:rPr lang="ko-KR" sz="1400" b="1" dirty="0">
                <a:solidFill>
                  <a:srgbClr val="FF0000"/>
                </a:solidFill>
                <a:latin typeface="Malgun Gothic"/>
                <a:ea typeface="Malgun Gothic"/>
              </a:rPr>
              <a:t>② </a:t>
            </a:r>
            <a:r>
              <a:rPr lang="ko-KR" altLang="en-US" sz="1400" err="1">
                <a:solidFill>
                  <a:srgbClr val="000000"/>
                </a:solidFill>
                <a:latin typeface="Malgun Gothic"/>
                <a:ea typeface="Malgun Gothic"/>
              </a:rPr>
              <a:t>새로고침</a:t>
            </a:r>
            <a:r>
              <a:rPr lang="ko-KR" altLang="en-US" sz="1400" dirty="0">
                <a:solidFill>
                  <a:srgbClr val="000000"/>
                </a:solidFill>
                <a:latin typeface="Malgun Gothic"/>
                <a:ea typeface="Malgun Gothic"/>
              </a:rPr>
              <a:t> 버튼 클릭 시, 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Malgun Gothic"/>
                <a:ea typeface="Malgun Gothic"/>
              </a:rPr>
              <a:t>메시지 초기화</a:t>
            </a:r>
            <a:endParaRPr lang="ko-KR"/>
          </a:p>
          <a:p>
            <a:endParaRPr lang="ko-KR" altLang="en-US" sz="1400" dirty="0">
              <a:latin typeface="Malgun Gothic"/>
              <a:ea typeface="Malgun Gothic"/>
            </a:endParaRPr>
          </a:p>
          <a:p>
            <a:r>
              <a:rPr lang="ko-KR" altLang="en-US" sz="1400" dirty="0">
                <a:latin typeface="Malgun Gothic"/>
                <a:ea typeface="Malgun Gothic"/>
              </a:rPr>
              <a:t>닫기 버튼 클릭 시, </a:t>
            </a:r>
            <a:r>
              <a:rPr lang="ko-KR" altLang="en-US" sz="1400" dirty="0" err="1">
                <a:latin typeface="Malgun Gothic"/>
                <a:ea typeface="Malgun Gothic"/>
              </a:rPr>
              <a:t>챗봇</a:t>
            </a:r>
            <a:r>
              <a:rPr lang="ko-KR" altLang="en-US" sz="1400" dirty="0">
                <a:latin typeface="Malgun Gothic"/>
                <a:ea typeface="Malgun Gothic"/>
              </a:rPr>
              <a:t> 화면 닫힘</a:t>
            </a:r>
          </a:p>
          <a:p>
            <a:endParaRPr lang="ko-KR" altLang="en-US" sz="1400" dirty="0">
              <a:latin typeface="Malgun Gothic"/>
              <a:ea typeface="Malgun Gothic"/>
            </a:endParaRPr>
          </a:p>
          <a:p>
            <a:r>
              <a:rPr lang="ko-KR" altLang="en-US" sz="1400" err="1">
                <a:latin typeface="Malgun Gothic"/>
                <a:ea typeface="Malgun Gothic"/>
              </a:rPr>
              <a:t>프리셋에</a:t>
            </a:r>
            <a:r>
              <a:rPr lang="ko-KR" altLang="en-US" sz="1400" dirty="0">
                <a:latin typeface="Malgun Gothic"/>
                <a:ea typeface="Malgun Gothic"/>
              </a:rPr>
              <a:t> 등록된 키워드에 대한 안내 메시지 출력</a:t>
            </a:r>
            <a:endParaRPr lang="ko-KR">
              <a:ea typeface="맑은 고딕"/>
            </a:endParaRPr>
          </a:p>
          <a:p>
            <a:endParaRPr lang="ko-KR" altLang="en-US" sz="1400" dirty="0">
              <a:latin typeface="Malgun Gothic"/>
              <a:ea typeface="Malgun Gothic"/>
            </a:endParaRPr>
          </a:p>
          <a:p>
            <a:r>
              <a:rPr lang="ko-KR" altLang="en-US" sz="1400" dirty="0">
                <a:latin typeface="Malgun Gothic"/>
                <a:ea typeface="Malgun Gothic"/>
              </a:rPr>
              <a:t>키워드 입력 시, 관련 안내 페이지 링크 출력</a:t>
            </a:r>
          </a:p>
          <a:p>
            <a:endParaRPr lang="ko-KR" altLang="en-US" sz="1400" dirty="0">
              <a:latin typeface="Malgun Gothic"/>
              <a:ea typeface="Malgun Gothic"/>
            </a:endParaRPr>
          </a:p>
          <a:p>
            <a:r>
              <a:rPr lang="ko-KR" altLang="en-US" sz="1400" dirty="0" err="1">
                <a:latin typeface="Malgun Gothic"/>
                <a:ea typeface="Malgun Gothic"/>
              </a:rPr>
              <a:t>프리셋에</a:t>
            </a:r>
            <a:r>
              <a:rPr lang="ko-KR" altLang="en-US" sz="1400" dirty="0">
                <a:latin typeface="Malgun Gothic"/>
                <a:ea typeface="Malgun Gothic"/>
              </a:rPr>
              <a:t> 등록되지 않은 질문일 시, </a:t>
            </a:r>
            <a:r>
              <a:rPr lang="ko-KR" altLang="en-US" sz="1400" dirty="0" err="1">
                <a:latin typeface="Malgun Gothic"/>
                <a:ea typeface="Malgun Gothic"/>
              </a:rPr>
              <a:t>Gemini</a:t>
            </a:r>
            <a:r>
              <a:rPr lang="ko-KR" altLang="en-US" sz="1400" dirty="0">
                <a:latin typeface="Malgun Gothic"/>
                <a:ea typeface="Malgun Gothic"/>
              </a:rPr>
              <a:t> API를 통한 AI 답변 출력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AF34EC-78E7-6077-053E-CB4B5F3C03A4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8476111-C1EE-35B2-1FFF-A4CE47F5B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19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64AD91-0C14-06EA-1336-866D2F23B533}"/>
              </a:ext>
            </a:extLst>
          </p:cNvPr>
          <p:cNvSpPr txBox="1"/>
          <p:nvPr/>
        </p:nvSpPr>
        <p:spPr>
          <a:xfrm>
            <a:off x="1813950" y="44269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931D79-4838-0193-3608-922EED88CDB2}"/>
              </a:ext>
            </a:extLst>
          </p:cNvPr>
          <p:cNvSpPr/>
          <p:nvPr/>
        </p:nvSpPr>
        <p:spPr>
          <a:xfrm>
            <a:off x="2138849" y="4517663"/>
            <a:ext cx="539370" cy="330029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CB87022-D509-1368-5C61-9C53F2A9F67F}"/>
              </a:ext>
            </a:extLst>
          </p:cNvPr>
          <p:cNvSpPr/>
          <p:nvPr/>
        </p:nvSpPr>
        <p:spPr>
          <a:xfrm>
            <a:off x="4810671" y="1971233"/>
            <a:ext cx="3548787" cy="4381166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509A96-0446-8EA2-090B-E21351EF284B}"/>
              </a:ext>
            </a:extLst>
          </p:cNvPr>
          <p:cNvSpPr txBox="1"/>
          <p:nvPr/>
        </p:nvSpPr>
        <p:spPr>
          <a:xfrm>
            <a:off x="4720068" y="163335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852720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262AD-1E96-87C7-E5BC-09FE4218F7A4}"/>
              </a:ext>
            </a:extLst>
          </p:cNvPr>
          <p:cNvSpPr/>
          <p:nvPr/>
        </p:nvSpPr>
        <p:spPr>
          <a:xfrm>
            <a:off x="-1259" y="0"/>
            <a:ext cx="12193259" cy="6859634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1F93F6C-0BF7-4DFD-3B26-6E89B49F4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175864"/>
              </p:ext>
            </p:extLst>
          </p:nvPr>
        </p:nvGraphicFramePr>
        <p:xfrm>
          <a:off x="276521" y="3921270"/>
          <a:ext cx="3366915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6915">
                  <a:extLst>
                    <a:ext uri="{9D8B030D-6E8A-4147-A177-3AD203B41FA5}">
                      <a16:colId xmlns:a16="http://schemas.microsoft.com/office/drawing/2014/main" val="2836191623"/>
                    </a:ext>
                  </a:extLst>
                </a:gridCol>
              </a:tblGrid>
              <a:tr h="37578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2400" b="0" dirty="0">
                          <a:solidFill>
                            <a:srgbClr val="0070C0"/>
                          </a:solidFill>
                          <a:hlinkClick r:id="rId2" action="ppaction://hlinksldjump"/>
                        </a:rPr>
                        <a:t>4</a:t>
                      </a:r>
                      <a:r>
                        <a:rPr lang="ko-KR" altLang="en-US" sz="2400" b="0" dirty="0">
                          <a:solidFill>
                            <a:srgbClr val="0070C0"/>
                          </a:solidFill>
                          <a:hlinkClick r:id="rId2" action="ppaction://hlinksldjump"/>
                        </a:rPr>
                        <a:t>. 프로젝트 기능 설명</a:t>
                      </a:r>
                      <a:endParaRPr lang="ko-KR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7591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 메인 화면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288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 로그인 및 회원정보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594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 자전거 구매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233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 자전거 대여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725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 여행지 추천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3566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CE83C69-8344-0E24-004C-C1C1232E0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446826"/>
              </p:ext>
            </p:extLst>
          </p:nvPr>
        </p:nvGraphicFramePr>
        <p:xfrm>
          <a:off x="276523" y="1686352"/>
          <a:ext cx="3366915" cy="1569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6915">
                  <a:extLst>
                    <a:ext uri="{9D8B030D-6E8A-4147-A177-3AD203B41FA5}">
                      <a16:colId xmlns:a16="http://schemas.microsoft.com/office/drawing/2014/main" val="2836191623"/>
                    </a:ext>
                  </a:extLst>
                </a:gridCol>
              </a:tblGrid>
              <a:tr h="37578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2400" b="0" dirty="0">
                          <a:solidFill>
                            <a:srgbClr val="0070C0"/>
                          </a:solidFill>
                          <a:hlinkClick r:id="rId3" action="ppaction://hlinksldjump"/>
                        </a:rPr>
                        <a:t>1. 개요</a:t>
                      </a:r>
                      <a:endParaRPr lang="ko-KR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7591222"/>
                  </a:ext>
                </a:extLst>
              </a:tr>
              <a:tr h="11125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>
                              <a:lumMod val="49000"/>
                            </a:schemeClr>
                          </a:solidFill>
                        </a:rPr>
                        <a:t>      프로젝트 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288399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CAA6EFC0-1B33-636E-FDE0-863ABBC76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2800" b="1">
                <a:solidFill>
                  <a:srgbClr val="0070C0"/>
                </a:solidFill>
                <a:ea typeface="맑은 고딕"/>
              </a:rPr>
              <a:t>목차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420BF53-B675-6CC5-29C1-990461668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266729"/>
              </p:ext>
            </p:extLst>
          </p:nvPr>
        </p:nvGraphicFramePr>
        <p:xfrm>
          <a:off x="8548564" y="1680256"/>
          <a:ext cx="3366915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6915">
                  <a:extLst>
                    <a:ext uri="{9D8B030D-6E8A-4147-A177-3AD203B41FA5}">
                      <a16:colId xmlns:a16="http://schemas.microsoft.com/office/drawing/2014/main" val="2836191623"/>
                    </a:ext>
                  </a:extLst>
                </a:gridCol>
              </a:tblGrid>
              <a:tr h="3757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rgbClr val="0070C0"/>
                          </a:solidFill>
                          <a:hlinkClick r:id="rId4" action="ppaction://hlinksldjump"/>
                        </a:rPr>
                        <a:t>3</a:t>
                      </a:r>
                      <a:r>
                        <a:rPr lang="ko-KR" altLang="en-US" sz="2400" b="0" dirty="0">
                          <a:solidFill>
                            <a:srgbClr val="0070C0"/>
                          </a:solidFill>
                          <a:hlinkClick r:id="rId4" action="ppaction://hlinksldjump"/>
                        </a:rPr>
                        <a:t>. 프로젝트 산출물</a:t>
                      </a:r>
                      <a:endParaRPr lang="ko-KR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7591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 dirty="0">
                          <a:solidFill>
                            <a:schemeClr val="bg1">
                              <a:lumMod val="49000"/>
                            </a:schemeClr>
                          </a:solidFill>
                        </a:rPr>
                        <a:t>     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49000"/>
                            </a:schemeClr>
                          </a:solidFill>
                        </a:rPr>
                        <a:t>WBS(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작업 분할 구조도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288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 dirty="0">
                          <a:solidFill>
                            <a:schemeClr val="bg1">
                              <a:lumMod val="49000"/>
                            </a:schemeClr>
                          </a:solidFill>
                        </a:rPr>
                        <a:t>      기능명세서    </a:t>
                      </a:r>
                      <a:endParaRPr lang="en-US" altLang="ko-KR" sz="1400" dirty="0">
                        <a:solidFill>
                          <a:schemeClr val="bg1">
                            <a:lumMod val="49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594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49000"/>
                            </a:schemeClr>
                          </a:solidFill>
                        </a:rPr>
                        <a:t>     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49000"/>
                            </a:schemeClr>
                          </a:solidFill>
                        </a:rPr>
                        <a:t>테이블명세서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23378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F0FEBA4-E31D-A50C-F5D6-862DB74FF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572207"/>
              </p:ext>
            </p:extLst>
          </p:nvPr>
        </p:nvGraphicFramePr>
        <p:xfrm>
          <a:off x="4407848" y="1686352"/>
          <a:ext cx="3366915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6915">
                  <a:extLst>
                    <a:ext uri="{9D8B030D-6E8A-4147-A177-3AD203B41FA5}">
                      <a16:colId xmlns:a16="http://schemas.microsoft.com/office/drawing/2014/main" val="2836191623"/>
                    </a:ext>
                  </a:extLst>
                </a:gridCol>
              </a:tblGrid>
              <a:tr h="37578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2400" b="0" dirty="0">
                          <a:solidFill>
                            <a:srgbClr val="0070C0"/>
                          </a:solidFill>
                          <a:hlinkClick r:id="rId5" action="ppaction://hlinksldjump"/>
                        </a:rPr>
                        <a:t>2. 프로젝트 설계</a:t>
                      </a:r>
                      <a:endParaRPr lang="ko-KR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7591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>
                              <a:lumMod val="49000"/>
                            </a:schemeClr>
                          </a:solidFill>
                        </a:rPr>
                        <a:t>      </a:t>
                      </a:r>
                      <a:r>
                        <a:rPr lang="ko-KR" altLang="en-US" sz="1400" kern="1200" dirty="0">
                          <a:solidFill>
                            <a:schemeClr val="bg1">
                              <a:lumMod val="49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기술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49000"/>
                            </a:schemeClr>
                          </a:solidFill>
                        </a:rPr>
                        <a:t> 스택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288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>
                              <a:lumMod val="49000"/>
                            </a:schemeClr>
                          </a:solidFill>
                        </a:rPr>
                        <a:t>      개발 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594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49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233781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07B853-1E88-CF7A-2C2D-DB7F9B811FC9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B098EF9-704D-25B2-1964-D6550290B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593850"/>
              </p:ext>
            </p:extLst>
          </p:nvPr>
        </p:nvGraphicFramePr>
        <p:xfrm>
          <a:off x="4407848" y="3921270"/>
          <a:ext cx="3584009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4009">
                  <a:extLst>
                    <a:ext uri="{9D8B030D-6E8A-4147-A177-3AD203B41FA5}">
                      <a16:colId xmlns:a16="http://schemas.microsoft.com/office/drawing/2014/main" val="2836191623"/>
                    </a:ext>
                  </a:extLst>
                </a:gridCol>
              </a:tblGrid>
              <a:tr h="37578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2400" b="0" dirty="0">
                          <a:solidFill>
                            <a:srgbClr val="0070C0"/>
                          </a:solidFill>
                          <a:hlinkClick r:id="rId6" action="ppaction://hlinksldjump"/>
                        </a:rPr>
                        <a:t>5</a:t>
                      </a:r>
                      <a:r>
                        <a:rPr lang="ko-KR" altLang="en-US" sz="2400" b="0" dirty="0">
                          <a:solidFill>
                            <a:srgbClr val="0070C0"/>
                          </a:solidFill>
                          <a:hlinkClick r:id="rId6" action="ppaction://hlinksldjump"/>
                        </a:rPr>
                        <a:t>. 프로젝트 다이어그램</a:t>
                      </a:r>
                      <a:endParaRPr lang="ko-KR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7591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 메인 화면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288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 로그인 및 회원정보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594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 자전거 구매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233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 자전거 대여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725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 여행지 추천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356609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A16103-AADA-7F61-548C-FDA69D7E2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2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9BE348F-FF40-BCF4-C21C-F4405C72D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231022"/>
              </p:ext>
            </p:extLst>
          </p:nvPr>
        </p:nvGraphicFramePr>
        <p:xfrm>
          <a:off x="8440016" y="3921270"/>
          <a:ext cx="358400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4009">
                  <a:extLst>
                    <a:ext uri="{9D8B030D-6E8A-4147-A177-3AD203B41FA5}">
                      <a16:colId xmlns:a16="http://schemas.microsoft.com/office/drawing/2014/main" val="2836191623"/>
                    </a:ext>
                  </a:extLst>
                </a:gridCol>
              </a:tblGrid>
              <a:tr h="37578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2400" b="0" dirty="0">
                          <a:solidFill>
                            <a:srgbClr val="0070C0"/>
                          </a:solidFill>
                          <a:hlinkClick r:id="rId7" action="ppaction://hlinksldjump"/>
                        </a:rPr>
                        <a:t>6</a:t>
                      </a:r>
                      <a:r>
                        <a:rPr lang="ko-KR" altLang="en-US" sz="2400" b="0" dirty="0">
                          <a:solidFill>
                            <a:srgbClr val="0070C0"/>
                          </a:solidFill>
                          <a:hlinkClick r:id="rId7" action="ppaction://hlinksldjump"/>
                        </a:rPr>
                        <a:t>. 시연 영상</a:t>
                      </a:r>
                      <a:endParaRPr lang="ko-KR" alt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7591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308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FF643-CB2C-17F9-A3B6-77934DB03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바퀴, 자전거 바퀴, 육상 차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F8F061-B028-C48D-9F5D-22FC75DF4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4" y="1967696"/>
            <a:ext cx="4434686" cy="44176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51A865-B6CA-B321-F2A4-279B33DCCEE4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E5E224-41B7-C42A-F908-DC4314558264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기능 설명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6A828-3867-4051-757B-EC672CB70577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3.1 게시판 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en-US" altLang="ko-KR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강기종</a:t>
            </a:r>
            <a:endParaRPr lang="ko-KR" altLang="en-US" sz="1400" dirty="0" err="1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A9D35C-2B4A-8CD5-7D6F-3B9E20D14191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F0747D-B14F-9348-1FAD-B3A4FB347E68}"/>
              </a:ext>
            </a:extLst>
          </p:cNvPr>
          <p:cNvSpPr txBox="1"/>
          <p:nvPr/>
        </p:nvSpPr>
        <p:spPr>
          <a:xfrm>
            <a:off x="9141075" y="1209235"/>
            <a:ext cx="3050926" cy="50475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게시판 - 게시판 탭 및 게시글 목록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  <a:ea typeface="맑은 고딕"/>
              </a:rPr>
              <a:t>①</a:t>
            </a:r>
            <a:r>
              <a:rPr lang="ko-KR" altLang="en-US" sz="1400" b="1" dirty="0">
                <a:solidFill>
                  <a:srgbClr val="FF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Malgun Gothic"/>
                <a:ea typeface="Malgun Gothic"/>
              </a:rPr>
              <a:t>게시판</a:t>
            </a:r>
            <a:r>
              <a:rPr lang="ko-KR" sz="1400" dirty="0">
                <a:solidFill>
                  <a:srgbClr val="000000"/>
                </a:solidFill>
                <a:latin typeface="Malgun Gothic"/>
                <a:ea typeface="Malgun Gothic"/>
              </a:rPr>
              <a:t> 메뉴 탭</a:t>
            </a:r>
            <a:endParaRPr lang="en-US" altLang="ko-KR" sz="1400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r>
              <a:rPr lang="ko-KR" sz="1400" dirty="0">
                <a:solidFill>
                  <a:srgbClr val="000000"/>
                </a:solidFill>
                <a:latin typeface="Malgun Gothic"/>
                <a:ea typeface="Malgun Gothic"/>
              </a:rPr>
              <a:t>클릭 시, 해당 게시판 페이지로 이동</a:t>
            </a:r>
            <a:endParaRPr lang="ko-KR" sz="1400" dirty="0">
              <a:latin typeface="Malgun Gothic"/>
              <a:ea typeface="Malgun Gothic"/>
            </a:endParaRPr>
          </a:p>
          <a:p>
            <a:endParaRPr lang="ko-KR" altLang="en-US" sz="1400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Malgun Gothic"/>
                <a:ea typeface="Malgun Gothic"/>
              </a:rPr>
              <a:t>게시글은 카드형 </a:t>
            </a:r>
            <a:r>
              <a:rPr lang="ko-KR" altLang="en-US" sz="1400" dirty="0" err="1">
                <a:solidFill>
                  <a:srgbClr val="000000"/>
                </a:solidFill>
                <a:latin typeface="Malgun Gothic"/>
                <a:ea typeface="Malgun Gothic"/>
              </a:rPr>
              <a:t>UI로</a:t>
            </a:r>
            <a:r>
              <a:rPr lang="ko-KR" altLang="en-US" sz="1400" dirty="0">
                <a:solidFill>
                  <a:srgbClr val="000000"/>
                </a:solidFill>
                <a:latin typeface="Malgun Gothic"/>
                <a:ea typeface="Malgun Gothic"/>
              </a:rPr>
              <a:t> 출력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Malgun Gothic"/>
                <a:ea typeface="Malgun Gothic"/>
              </a:rPr>
              <a:t>게시글 목록에는 각 게시글의 썸네일 이미지, 제목, 작성일 출력</a:t>
            </a:r>
          </a:p>
          <a:p>
            <a:endParaRPr lang="ko-KR" altLang="en-US" sz="1400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Malgun Gothic"/>
                <a:ea typeface="Malgun Gothic"/>
              </a:rPr>
              <a:t>게시글 카드 클릭 시, 해당 게시글 상세보기 페이지로 이동</a:t>
            </a:r>
          </a:p>
          <a:p>
            <a:endParaRPr lang="ko-KR" altLang="en-US" sz="1400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r>
              <a:rPr lang="ko-KR" sz="1400" b="1" dirty="0">
                <a:solidFill>
                  <a:srgbClr val="FF0000"/>
                </a:solidFill>
                <a:latin typeface="Malgun Gothic"/>
                <a:ea typeface="Malgun Gothic"/>
              </a:rPr>
              <a:t>② </a:t>
            </a:r>
            <a:r>
              <a:rPr lang="ko-KR" altLang="en-US" sz="1400" dirty="0">
                <a:solidFill>
                  <a:srgbClr val="000000"/>
                </a:solidFill>
                <a:latin typeface="Malgun Gothic"/>
                <a:ea typeface="Malgun Gothic"/>
              </a:rPr>
              <a:t>로그인 상태에 따른 권한 안내 메시지 출력</a:t>
            </a:r>
            <a:endParaRPr lang="ko-KR" altLang="en-US" sz="1400" dirty="0">
              <a:latin typeface="Malgun Gothic"/>
              <a:ea typeface="Malgun Gothic"/>
            </a:endParaRPr>
          </a:p>
          <a:p>
            <a:endParaRPr lang="ko-KR" altLang="en-US" sz="1400" dirty="0">
              <a:latin typeface="Malgun Gothic"/>
              <a:ea typeface="Malgun Gothic"/>
            </a:endParaRPr>
          </a:p>
          <a:p>
            <a:r>
              <a:rPr lang="ko-KR" altLang="en-US" sz="1400" dirty="0">
                <a:latin typeface="Malgun Gothic"/>
                <a:ea typeface="Malgun Gothic"/>
              </a:rPr>
              <a:t>비로그인 시 : 글 작성 권한 없음</a:t>
            </a:r>
          </a:p>
          <a:p>
            <a:endParaRPr lang="ko-KR" altLang="en-US" sz="1400" dirty="0">
              <a:latin typeface="Malgun Gothic"/>
              <a:ea typeface="Malgun Gothic"/>
            </a:endParaRPr>
          </a:p>
          <a:p>
            <a:r>
              <a:rPr lang="ko-KR" altLang="en-US" sz="1400" dirty="0">
                <a:latin typeface="Malgun Gothic"/>
                <a:ea typeface="Malgun Gothic"/>
              </a:rPr>
              <a:t>일반 사용자 로그인 시 : 리뷰 게시판만 글 작성 가능, 자신의 리뷰 게시글만 수정, 삭제 가능</a:t>
            </a:r>
          </a:p>
          <a:p>
            <a:endParaRPr lang="ko-KR" altLang="en-US" sz="1400" dirty="0">
              <a:latin typeface="Malgun Gothic"/>
              <a:ea typeface="Malgun Gothic"/>
            </a:endParaRPr>
          </a:p>
          <a:p>
            <a:r>
              <a:rPr lang="ko-KR" altLang="en-US" sz="1400" dirty="0">
                <a:latin typeface="Malgun Gothic"/>
                <a:ea typeface="Malgun Gothic"/>
              </a:rPr>
              <a:t>관리자 로그인 시 : 모든 게시판 글 작성, 수정, 삭제 가능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E39D09-44CA-3E1E-5CE8-B20D98DCB0F9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9ADC2F-6E7C-A808-0A52-BE3F58D2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20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0EEEBB-961F-04C6-F7C0-F58AE95B9477}"/>
              </a:ext>
            </a:extLst>
          </p:cNvPr>
          <p:cNvSpPr txBox="1"/>
          <p:nvPr/>
        </p:nvSpPr>
        <p:spPr>
          <a:xfrm>
            <a:off x="1563165" y="255569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8B511A3-C2E3-AE22-A043-5C77A7C3CD00}"/>
              </a:ext>
            </a:extLst>
          </p:cNvPr>
          <p:cNvSpPr/>
          <p:nvPr/>
        </p:nvSpPr>
        <p:spPr>
          <a:xfrm>
            <a:off x="1897711" y="2559612"/>
            <a:ext cx="1069875" cy="330029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154AC1D-D705-B02E-8BB1-0B217B8AA170}"/>
              </a:ext>
            </a:extLst>
          </p:cNvPr>
          <p:cNvSpPr/>
          <p:nvPr/>
        </p:nvSpPr>
        <p:spPr>
          <a:xfrm>
            <a:off x="1936290" y="6070600"/>
            <a:ext cx="944485" cy="358964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A9EED2-1156-B2DF-EF8D-94543D7C83CB}"/>
              </a:ext>
            </a:extLst>
          </p:cNvPr>
          <p:cNvSpPr txBox="1"/>
          <p:nvPr/>
        </p:nvSpPr>
        <p:spPr>
          <a:xfrm>
            <a:off x="1565967" y="60220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②</a:t>
            </a:r>
          </a:p>
        </p:txBody>
      </p:sp>
      <p:pic>
        <p:nvPicPr>
          <p:cNvPr id="13" name="그림 12" descr="텍스트, 자전거 바퀴, 스포츠 장비,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F7D09F-B5D3-DCFC-DFDF-20390D5B2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628" y="1967696"/>
            <a:ext cx="4445200" cy="429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45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EB3FC-6AA9-8257-58FE-655E91709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잔디, 바퀴, 자전거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74C56A-3222-2DC0-8C37-8D16C6347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155" y="1972849"/>
            <a:ext cx="4451445" cy="4279727"/>
          </a:xfrm>
          <a:prstGeom prst="rect">
            <a:avLst/>
          </a:prstGeom>
        </p:spPr>
      </p:pic>
      <p:pic>
        <p:nvPicPr>
          <p:cNvPr id="4" name="그림 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ABF84CF-A6F5-8A17-B09C-82FFDB150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12" y="1972849"/>
            <a:ext cx="4443697" cy="410227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E56CF11-5944-E050-6076-3B0FA3500489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F83820-9475-78DB-DA4D-94F0439D62A8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기능 설명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614853-2CCF-4682-42DC-1DAF129CB23C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3.2 게시판 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en-US" altLang="ko-KR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강기종</a:t>
            </a:r>
            <a:endParaRPr lang="ko-KR" altLang="en-US" sz="1400" dirty="0" err="1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F415C7-3717-141D-8B54-7FB44D0E7211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D8A3D6-75F0-8694-2CFC-60563FC876A3}"/>
              </a:ext>
            </a:extLst>
          </p:cNvPr>
          <p:cNvSpPr txBox="1"/>
          <p:nvPr/>
        </p:nvSpPr>
        <p:spPr>
          <a:xfrm>
            <a:off x="9141075" y="1637208"/>
            <a:ext cx="3050926" cy="46166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게시판 - 게시글 작성, 수정, 삭제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  <a:ea typeface="맑은 고딕"/>
              </a:rPr>
              <a:t>①</a:t>
            </a:r>
            <a:r>
              <a:rPr lang="ko-KR" altLang="en-US" sz="1400" b="1" dirty="0">
                <a:solidFill>
                  <a:srgbClr val="FF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Malgun Gothic"/>
                <a:ea typeface="Malgun Gothic"/>
              </a:rPr>
              <a:t>게시글 작성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Malgun Gothic"/>
                <a:ea typeface="Malgun Gothic"/>
              </a:rPr>
              <a:t>제목, 내용, 이미지 입력 가능</a:t>
            </a:r>
          </a:p>
          <a:p>
            <a:endParaRPr lang="ko-KR" altLang="en-US" sz="1400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Malgun Gothic"/>
                <a:ea typeface="Malgun Gothic"/>
              </a:rPr>
              <a:t>제목, 내용은 필수 입력</a:t>
            </a:r>
          </a:p>
          <a:p>
            <a:endParaRPr lang="ko-KR" altLang="en-US" sz="1400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Malgun Gothic"/>
                <a:ea typeface="Malgun Gothic"/>
              </a:rPr>
              <a:t>등록 버튼 클릭 시, 게시글 업로드</a:t>
            </a:r>
          </a:p>
          <a:p>
            <a:endParaRPr lang="ko-KR" altLang="en-US" sz="1400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r>
              <a:rPr lang="ko-KR" sz="1400" b="1" dirty="0">
                <a:solidFill>
                  <a:srgbClr val="FF0000"/>
                </a:solidFill>
                <a:latin typeface="Malgun Gothic"/>
                <a:ea typeface="Malgun Gothic"/>
              </a:rPr>
              <a:t>② </a:t>
            </a:r>
            <a:r>
              <a:rPr lang="ko-KR" altLang="en-US" sz="1400" dirty="0">
                <a:solidFill>
                  <a:srgbClr val="000000"/>
                </a:solidFill>
                <a:latin typeface="Malgun Gothic"/>
                <a:ea typeface="Malgun Gothic"/>
              </a:rPr>
              <a:t>해당 글에 대한 권한에 따라 메뉴 출력</a:t>
            </a:r>
          </a:p>
          <a:p>
            <a:endParaRPr lang="ko-KR" altLang="en-US" sz="1400" dirty="0">
              <a:latin typeface="Malgun Gothic"/>
              <a:ea typeface="Malgun Gothic"/>
            </a:endParaRPr>
          </a:p>
          <a:p>
            <a:r>
              <a:rPr lang="ko-KR" altLang="en-US" sz="1400" dirty="0">
                <a:latin typeface="Malgun Gothic"/>
                <a:ea typeface="Malgun Gothic"/>
              </a:rPr>
              <a:t>목록으로 : 클릭 시, 해당 게시판 목록으로 이동</a:t>
            </a:r>
          </a:p>
          <a:p>
            <a:endParaRPr lang="ko-KR" altLang="en-US" sz="1400" dirty="0">
              <a:latin typeface="Malgun Gothic"/>
              <a:ea typeface="Malgun Gothic"/>
            </a:endParaRPr>
          </a:p>
          <a:p>
            <a:r>
              <a:rPr lang="ko-KR" altLang="en-US" sz="1400" dirty="0">
                <a:latin typeface="Malgun Gothic"/>
                <a:ea typeface="Malgun Gothic"/>
              </a:rPr>
              <a:t>수정 : 클릭 시, 해당 글 수정 화면으로 이동</a:t>
            </a:r>
          </a:p>
          <a:p>
            <a:endParaRPr lang="ko-KR" altLang="en-US" sz="1400" dirty="0">
              <a:latin typeface="Malgun Gothic"/>
              <a:ea typeface="Malgun Gothic"/>
            </a:endParaRPr>
          </a:p>
          <a:p>
            <a:r>
              <a:rPr lang="ko-KR" altLang="en-US" sz="1400" dirty="0">
                <a:latin typeface="Malgun Gothic"/>
                <a:ea typeface="Malgun Gothic"/>
              </a:rPr>
              <a:t>삭제 : 클릭 시, 삭제 확인 안내(정말 삭제할까요?) 출력</a:t>
            </a:r>
          </a:p>
          <a:p>
            <a:r>
              <a:rPr lang="ko-KR" altLang="en-US" sz="1400" dirty="0">
                <a:latin typeface="Malgun Gothic"/>
                <a:ea typeface="Malgun Gothic"/>
              </a:rPr>
              <a:t>확인 클릭 시, 해당 게시글 삭제</a:t>
            </a:r>
            <a:endParaRPr lang="ko-KR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FB1B20-DDE8-7CE5-5CFA-361B984F7B65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65E227A-18F6-6661-D1E4-2A4D74824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21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0FACDB-9D3E-17E0-D03F-A4EAE4AC0355}"/>
              </a:ext>
            </a:extLst>
          </p:cNvPr>
          <p:cNvSpPr txBox="1"/>
          <p:nvPr/>
        </p:nvSpPr>
        <p:spPr>
          <a:xfrm>
            <a:off x="675905" y="247218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D9BDA8D-50FD-56BB-7779-FFA834680A97}"/>
              </a:ext>
            </a:extLst>
          </p:cNvPr>
          <p:cNvSpPr/>
          <p:nvPr/>
        </p:nvSpPr>
        <p:spPr>
          <a:xfrm>
            <a:off x="1000012" y="2559612"/>
            <a:ext cx="2917464" cy="3503289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958709-622F-C60A-2C14-11ECAD1B66C2}"/>
              </a:ext>
            </a:extLst>
          </p:cNvPr>
          <p:cNvSpPr/>
          <p:nvPr/>
        </p:nvSpPr>
        <p:spPr>
          <a:xfrm>
            <a:off x="6101194" y="5830518"/>
            <a:ext cx="1612539" cy="338087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F72A5B-AA58-B994-4976-85DC85613DD3}"/>
              </a:ext>
            </a:extLst>
          </p:cNvPr>
          <p:cNvSpPr txBox="1"/>
          <p:nvPr/>
        </p:nvSpPr>
        <p:spPr>
          <a:xfrm>
            <a:off x="5783063" y="574024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174986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B49C6C4-9730-7E31-1A10-9A1DFB9CAE29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193512-0734-66CA-4A35-191599710814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기능 설명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094" y="1052386"/>
            <a:ext cx="4889500" cy="3048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로그인 및 회원정보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로그인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페이지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기본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조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해성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E44E6A-E79C-976E-EC28-C02EDC08EF60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72016" y="1939919"/>
            <a:ext cx="2919730" cy="243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로그인</a:t>
            </a:r>
            <a:r>
              <a:rPr lang="en-US" altLang="ko-KR" sz="1400" dirty="0"/>
              <a:t> </a:t>
            </a:r>
            <a:r>
              <a:rPr lang="ko-KR" altLang="en-US" sz="1400" dirty="0"/>
              <a:t>페이지</a:t>
            </a:r>
            <a:endParaRPr lang="en-US" altLang="ko-KR" sz="1400" dirty="0"/>
          </a:p>
          <a:p>
            <a:pPr lvl="0"/>
            <a:endParaRPr lang="en-US" altLang="ko-KR" sz="1400" b="1" dirty="0">
              <a:solidFill>
                <a:srgbClr val="FF0000"/>
              </a:solidFill>
            </a:endParaRPr>
          </a:p>
          <a:p>
            <a:pPr lvl="0"/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dirty="0"/>
              <a:t>아이디</a:t>
            </a:r>
            <a:r>
              <a:rPr lang="en-US" altLang="ko-KR" sz="1400" dirty="0"/>
              <a:t> </a:t>
            </a:r>
            <a:r>
              <a:rPr lang="ko-KR" altLang="en-US" sz="1400" dirty="0"/>
              <a:t>입력</a:t>
            </a:r>
            <a:r>
              <a:rPr lang="en-US" altLang="ko-KR" sz="1400" dirty="0"/>
              <a:t> </a:t>
            </a:r>
            <a:r>
              <a:rPr lang="ko-KR" altLang="en-US" sz="1400" dirty="0"/>
              <a:t>창</a:t>
            </a:r>
            <a:endParaRPr lang="en-US" altLang="ko-KR" sz="1400" dirty="0"/>
          </a:p>
          <a:p>
            <a:pPr lvl="0"/>
            <a:r>
              <a:rPr lang="en-US" altLang="ko-KR" sz="1400" b="1" dirty="0">
                <a:solidFill>
                  <a:srgbClr val="FF0000"/>
                </a:solidFill>
              </a:rPr>
              <a:t>②</a:t>
            </a:r>
            <a:r>
              <a:rPr lang="en-US" altLang="ko-KR" sz="1400" dirty="0"/>
              <a:t> </a:t>
            </a:r>
            <a:r>
              <a:rPr lang="ko-KR" altLang="en-US" sz="1400" dirty="0"/>
              <a:t>비밀번호</a:t>
            </a:r>
            <a:r>
              <a:rPr lang="en-US" altLang="ko-KR" sz="1400" dirty="0"/>
              <a:t> </a:t>
            </a:r>
            <a:r>
              <a:rPr lang="ko-KR" altLang="en-US" sz="1400" dirty="0"/>
              <a:t>입력</a:t>
            </a:r>
            <a:r>
              <a:rPr lang="en-US" altLang="ko-KR" sz="1400" dirty="0"/>
              <a:t> </a:t>
            </a:r>
            <a:r>
              <a:rPr lang="ko-KR" altLang="en-US" sz="1400" dirty="0"/>
              <a:t>창</a:t>
            </a:r>
            <a:endParaRPr lang="en-US" altLang="ko-KR" sz="1400" dirty="0"/>
          </a:p>
          <a:p>
            <a:pPr lvl="0"/>
            <a:r>
              <a:rPr lang="en-US" altLang="ko-KR" sz="1400" b="1" dirty="0">
                <a:solidFill>
                  <a:srgbClr val="FF0000"/>
                </a:solidFill>
              </a:rPr>
              <a:t>③ </a:t>
            </a:r>
            <a:r>
              <a:rPr lang="ko-KR" altLang="en-US" sz="1400" dirty="0"/>
              <a:t>로그인</a:t>
            </a:r>
            <a:r>
              <a:rPr lang="en-US" altLang="ko-KR" sz="1400" dirty="0"/>
              <a:t> </a:t>
            </a:r>
            <a:r>
              <a:rPr lang="ko-KR" altLang="en-US" sz="1400" dirty="0"/>
              <a:t>요청</a:t>
            </a:r>
            <a:r>
              <a:rPr lang="en-US" altLang="ko-KR" sz="1400" dirty="0"/>
              <a:t> </a:t>
            </a:r>
            <a:r>
              <a:rPr lang="ko-KR" altLang="en-US" sz="1400" dirty="0"/>
              <a:t>버튼</a:t>
            </a:r>
            <a:endParaRPr lang="en-US" altLang="ko-KR" sz="1400" dirty="0"/>
          </a:p>
          <a:p>
            <a:pPr lvl="0"/>
            <a:r>
              <a:rPr lang="en-US" altLang="ko-KR" sz="1400" b="1" dirty="0">
                <a:solidFill>
                  <a:srgbClr val="FF0000"/>
                </a:solidFill>
              </a:rPr>
              <a:t>④ </a:t>
            </a:r>
            <a:r>
              <a:rPr lang="ko-KR" altLang="en-US" sz="1400" dirty="0"/>
              <a:t>아이디</a:t>
            </a:r>
            <a:r>
              <a:rPr lang="en-US" altLang="ko-KR" sz="1400" dirty="0"/>
              <a:t>/ </a:t>
            </a:r>
            <a:r>
              <a:rPr lang="ko-KR" altLang="en-US" sz="1400" dirty="0"/>
              <a:t>비밀번호</a:t>
            </a:r>
            <a:r>
              <a:rPr lang="en-US" altLang="ko-KR" sz="1400" dirty="0"/>
              <a:t> </a:t>
            </a:r>
            <a:r>
              <a:rPr lang="ko-KR" altLang="en-US" sz="1400" dirty="0"/>
              <a:t>내용</a:t>
            </a:r>
            <a:r>
              <a:rPr lang="en-US" altLang="ko-KR" sz="1400" dirty="0"/>
              <a:t> </a:t>
            </a:r>
            <a:r>
              <a:rPr lang="ko-KR" altLang="en-US" sz="1400" dirty="0"/>
              <a:t>지우기</a:t>
            </a:r>
            <a:r>
              <a:rPr lang="en-US" altLang="ko-KR" sz="1400" dirty="0"/>
              <a:t> </a:t>
            </a:r>
            <a:r>
              <a:rPr lang="ko-KR" altLang="en-US" sz="1400" dirty="0"/>
              <a:t>버튼</a:t>
            </a:r>
            <a:endParaRPr lang="en-US" altLang="ko-KR" sz="1400" dirty="0"/>
          </a:p>
          <a:p>
            <a:pPr lvl="0"/>
            <a:r>
              <a:rPr lang="en-US" altLang="ko-KR" sz="1400" b="1" dirty="0">
                <a:solidFill>
                  <a:srgbClr val="FF0000"/>
                </a:solidFill>
              </a:rPr>
              <a:t>⑤ </a:t>
            </a:r>
            <a:r>
              <a:rPr lang="ko-KR" altLang="en-US" sz="1400" dirty="0"/>
              <a:t>각</a:t>
            </a:r>
            <a:r>
              <a:rPr lang="en-US" altLang="ko-KR" sz="1400" dirty="0"/>
              <a:t> </a:t>
            </a:r>
            <a:r>
              <a:rPr lang="ko-KR" altLang="en-US" sz="1400" dirty="0"/>
              <a:t>플랫폼</a:t>
            </a:r>
            <a:r>
              <a:rPr lang="en-US" altLang="ko-KR" sz="1400" dirty="0"/>
              <a:t> </a:t>
            </a:r>
            <a:r>
              <a:rPr lang="ko-KR" altLang="en-US" sz="1400" dirty="0"/>
              <a:t>소셜</a:t>
            </a:r>
            <a:r>
              <a:rPr lang="en-US" altLang="ko-KR" sz="1400" dirty="0"/>
              <a:t> </a:t>
            </a:r>
            <a:r>
              <a:rPr lang="ko-KR" altLang="en-US" sz="1400" dirty="0"/>
              <a:t>로그인</a:t>
            </a:r>
            <a:endParaRPr lang="en-US" altLang="ko-KR" sz="1400" dirty="0"/>
          </a:p>
          <a:p>
            <a:pPr lvl="0"/>
            <a:r>
              <a:rPr lang="en-US" altLang="ko-KR" sz="1400" b="1" dirty="0">
                <a:solidFill>
                  <a:srgbClr val="FF0000"/>
                </a:solidFill>
              </a:rPr>
              <a:t>⑥ </a:t>
            </a:r>
            <a:r>
              <a:rPr lang="ko-KR" altLang="en-US" sz="1400" dirty="0"/>
              <a:t>회원가입</a:t>
            </a:r>
            <a:r>
              <a:rPr lang="en-US" altLang="ko-KR" sz="1400" dirty="0"/>
              <a:t> </a:t>
            </a:r>
            <a:r>
              <a:rPr lang="ko-KR" altLang="en-US" sz="1400" dirty="0"/>
              <a:t>페이지로</a:t>
            </a:r>
            <a:r>
              <a:rPr lang="en-US" altLang="ko-KR" sz="1400" dirty="0"/>
              <a:t>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pPr lvl="0"/>
            <a:r>
              <a:rPr lang="en-US" altLang="ko-KR" sz="1400" b="1" dirty="0">
                <a:solidFill>
                  <a:srgbClr val="FF0000"/>
                </a:solidFill>
              </a:rPr>
              <a:t>⑦</a:t>
            </a:r>
            <a:r>
              <a:rPr lang="en-US" altLang="ko-KR" sz="1400" dirty="0"/>
              <a:t> </a:t>
            </a:r>
            <a:r>
              <a:rPr lang="ko-KR" altLang="en-US" sz="1400" dirty="0"/>
              <a:t>아이디</a:t>
            </a:r>
            <a:r>
              <a:rPr lang="en-US" altLang="ko-KR" sz="1400" dirty="0"/>
              <a:t>/ </a:t>
            </a:r>
            <a:r>
              <a:rPr lang="ko-KR" altLang="en-US" sz="1400" dirty="0"/>
              <a:t>비밀번호</a:t>
            </a:r>
            <a:r>
              <a:rPr lang="en-US" altLang="ko-KR" sz="1400" dirty="0"/>
              <a:t> </a:t>
            </a:r>
            <a:r>
              <a:rPr lang="ko-KR" altLang="en-US" sz="1400" dirty="0"/>
              <a:t>찾기</a:t>
            </a:r>
            <a:r>
              <a:rPr lang="en-US" altLang="ko-KR" sz="1400" dirty="0"/>
              <a:t> </a:t>
            </a:r>
            <a:r>
              <a:rPr lang="ko-KR" altLang="en-US" sz="1400" dirty="0"/>
              <a:t>페이지로</a:t>
            </a:r>
            <a:r>
              <a:rPr lang="en-US" altLang="ko-KR" sz="1400" dirty="0"/>
              <a:t> </a:t>
            </a:r>
            <a:r>
              <a:rPr lang="ko-KR" altLang="en-US" sz="1400" dirty="0"/>
              <a:t>이동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284C450-2A6D-C99C-FD62-C676F26006A6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7E9BDB-A35D-764A-3E6F-8AE5B5961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22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8610" y="1508125"/>
            <a:ext cx="8925523" cy="4834658"/>
          </a:xfrm>
          <a:prstGeom prst="rect">
            <a:avLst/>
          </a:prstGeom>
        </p:spPr>
      </p:pic>
      <p:sp>
        <p:nvSpPr>
          <p:cNvPr id="36" name="사각형: 둥근 모서리 21"/>
          <p:cNvSpPr/>
          <p:nvPr/>
        </p:nvSpPr>
        <p:spPr>
          <a:xfrm>
            <a:off x="3674972" y="3029671"/>
            <a:ext cx="2744709" cy="261505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21"/>
          <p:cNvSpPr/>
          <p:nvPr/>
        </p:nvSpPr>
        <p:spPr>
          <a:xfrm>
            <a:off x="3685761" y="3428887"/>
            <a:ext cx="2744709" cy="261505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21"/>
          <p:cNvSpPr/>
          <p:nvPr/>
        </p:nvSpPr>
        <p:spPr>
          <a:xfrm>
            <a:off x="4074179" y="3690507"/>
            <a:ext cx="629991" cy="420681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21"/>
          <p:cNvSpPr/>
          <p:nvPr/>
        </p:nvSpPr>
        <p:spPr>
          <a:xfrm>
            <a:off x="4743328" y="3690507"/>
            <a:ext cx="629991" cy="420681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2"/>
          <p:cNvSpPr txBox="1"/>
          <p:nvPr/>
        </p:nvSpPr>
        <p:spPr>
          <a:xfrm>
            <a:off x="3420026" y="269163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1" name="TextBox 32"/>
          <p:cNvSpPr txBox="1"/>
          <p:nvPr/>
        </p:nvSpPr>
        <p:spPr>
          <a:xfrm>
            <a:off x="3420043" y="3690493"/>
            <a:ext cx="457200" cy="335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600" b="1" dirty="0">
                <a:solidFill>
                  <a:srgbClr val="FF0000"/>
                </a:solidFill>
              </a:rPr>
              <a:t>②</a:t>
            </a:r>
            <a:r>
              <a:rPr lang="en-US" altLang="ko-KR" sz="1600" dirty="0"/>
              <a:t> 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2" name="TextBox 32"/>
          <p:cNvSpPr txBox="1"/>
          <p:nvPr/>
        </p:nvSpPr>
        <p:spPr>
          <a:xfrm>
            <a:off x="3877243" y="4111498"/>
            <a:ext cx="386080" cy="335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600" b="1" dirty="0">
                <a:solidFill>
                  <a:srgbClr val="FF0000"/>
                </a:solidFill>
              </a:rPr>
              <a:t>③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3" name="TextBox 32"/>
          <p:cNvSpPr txBox="1"/>
          <p:nvPr/>
        </p:nvSpPr>
        <p:spPr>
          <a:xfrm>
            <a:off x="5193547" y="4111498"/>
            <a:ext cx="457835" cy="335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600" b="1" dirty="0">
                <a:solidFill>
                  <a:srgbClr val="FF0000"/>
                </a:solidFill>
              </a:rPr>
              <a:t> ④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4" name="사각형: 둥근 모서리 21"/>
          <p:cNvSpPr/>
          <p:nvPr/>
        </p:nvSpPr>
        <p:spPr>
          <a:xfrm>
            <a:off x="3269181" y="4591572"/>
            <a:ext cx="2934713" cy="420681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32"/>
          <p:cNvSpPr txBox="1"/>
          <p:nvPr/>
        </p:nvSpPr>
        <p:spPr>
          <a:xfrm>
            <a:off x="2811662" y="4591558"/>
            <a:ext cx="457835" cy="335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600" b="1" dirty="0">
                <a:solidFill>
                  <a:srgbClr val="FF0000"/>
                </a:solidFill>
              </a:rPr>
              <a:t> ⑤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6" name="사각형: 둥근 모서리 21"/>
          <p:cNvSpPr/>
          <p:nvPr/>
        </p:nvSpPr>
        <p:spPr>
          <a:xfrm>
            <a:off x="3674779" y="5794246"/>
            <a:ext cx="659376" cy="291442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32"/>
          <p:cNvSpPr txBox="1"/>
          <p:nvPr/>
        </p:nvSpPr>
        <p:spPr>
          <a:xfrm>
            <a:off x="3217427" y="5588508"/>
            <a:ext cx="457835" cy="335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600" b="1" dirty="0">
                <a:solidFill>
                  <a:srgbClr val="FF0000"/>
                </a:solidFill>
              </a:rPr>
              <a:t> ⑥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8" name="사각형: 둥근 모서리 21"/>
          <p:cNvSpPr/>
          <p:nvPr/>
        </p:nvSpPr>
        <p:spPr>
          <a:xfrm>
            <a:off x="4333909" y="5794246"/>
            <a:ext cx="1317230" cy="291442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32"/>
          <p:cNvSpPr txBox="1"/>
          <p:nvPr/>
        </p:nvSpPr>
        <p:spPr>
          <a:xfrm>
            <a:off x="5547933" y="5588508"/>
            <a:ext cx="457835" cy="335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600" b="1" dirty="0">
                <a:solidFill>
                  <a:srgbClr val="FF0000"/>
                </a:solidFill>
              </a:rPr>
              <a:t> ⑦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654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4"/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5"/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기능 설명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304094" y="1052386"/>
            <a:ext cx="4889500" cy="3048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로그인 및 회원정보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로그인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페이지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에러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조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해성</a:t>
            </a:r>
          </a:p>
        </p:txBody>
      </p:sp>
      <p:sp>
        <p:nvSpPr>
          <p:cNvPr id="5" name="직사각형 7"/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25"/>
          <p:cNvSpPr txBox="1"/>
          <p:nvPr/>
        </p:nvSpPr>
        <p:spPr>
          <a:xfrm>
            <a:off x="9272016" y="1939919"/>
            <a:ext cx="2919730" cy="11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로그인</a:t>
            </a:r>
            <a:r>
              <a:rPr lang="en-US" altLang="ko-KR" sz="1400" dirty="0"/>
              <a:t> </a:t>
            </a:r>
            <a:r>
              <a:rPr lang="ko-KR" altLang="en-US" sz="1400" dirty="0"/>
              <a:t>페이지</a:t>
            </a:r>
            <a:r>
              <a:rPr lang="en-US" altLang="ko-KR" sz="1400" dirty="0"/>
              <a:t> - </a:t>
            </a:r>
            <a:r>
              <a:rPr lang="ko-KR" altLang="en-US" sz="1400" dirty="0"/>
              <a:t>에러</a:t>
            </a:r>
            <a:endParaRPr lang="en-US" altLang="ko-KR" sz="1400" dirty="0"/>
          </a:p>
          <a:p>
            <a:pPr lvl="0"/>
            <a:endParaRPr lang="en-US" altLang="ko-KR" sz="1400" b="1" dirty="0">
              <a:solidFill>
                <a:srgbClr val="FF0000"/>
              </a:solidFill>
            </a:endParaRPr>
          </a:p>
          <a:p>
            <a:pPr lvl="0"/>
            <a:r>
              <a:rPr lang="ko-KR" altLang="en-US" sz="1400" dirty="0"/>
              <a:t>입력한</a:t>
            </a:r>
            <a:r>
              <a:rPr lang="en-US" altLang="ko-KR" sz="1400" dirty="0"/>
              <a:t> </a:t>
            </a:r>
            <a:r>
              <a:rPr lang="ko-KR" altLang="en-US" sz="1400" dirty="0"/>
              <a:t>아이디</a:t>
            </a:r>
            <a:r>
              <a:rPr lang="en-US" altLang="ko-KR" sz="1400" dirty="0"/>
              <a:t> </a:t>
            </a:r>
            <a:r>
              <a:rPr lang="ko-KR" altLang="en-US" sz="1400" dirty="0"/>
              <a:t>또는</a:t>
            </a:r>
            <a:r>
              <a:rPr lang="en-US" altLang="ko-KR" sz="1400" dirty="0"/>
              <a:t> </a:t>
            </a:r>
            <a:r>
              <a:rPr lang="ko-KR" altLang="en-US" sz="1400" dirty="0"/>
              <a:t>비밀번호가</a:t>
            </a:r>
            <a:r>
              <a:rPr lang="en-US" altLang="ko-KR" sz="1400" dirty="0"/>
              <a:t> </a:t>
            </a:r>
            <a:r>
              <a:rPr lang="ko-KR" altLang="en-US" sz="1400" dirty="0"/>
              <a:t>다를</a:t>
            </a:r>
            <a:r>
              <a:rPr lang="en-US" altLang="ko-KR" sz="1400" dirty="0"/>
              <a:t> </a:t>
            </a:r>
            <a:r>
              <a:rPr lang="ko-KR" altLang="en-US" sz="1400" dirty="0"/>
              <a:t>경우</a:t>
            </a:r>
            <a:r>
              <a:rPr lang="en-US" altLang="ko-KR" sz="1400" dirty="0"/>
              <a:t> </a:t>
            </a:r>
            <a:r>
              <a:rPr lang="ko-KR" altLang="en-US" sz="1400" dirty="0"/>
              <a:t>다음과</a:t>
            </a:r>
            <a:r>
              <a:rPr lang="en-US" altLang="ko-KR" sz="1400" dirty="0"/>
              <a:t> </a:t>
            </a:r>
            <a:r>
              <a:rPr lang="ko-KR" altLang="en-US" sz="1400" dirty="0"/>
              <a:t>같은</a:t>
            </a:r>
            <a:r>
              <a:rPr lang="en-US" altLang="ko-KR" sz="1400" dirty="0"/>
              <a:t> </a:t>
            </a:r>
            <a:r>
              <a:rPr lang="ko-KR" altLang="en-US" sz="1400" dirty="0"/>
              <a:t>화면이</a:t>
            </a:r>
            <a:r>
              <a:rPr lang="en-US" altLang="ko-KR" sz="1400" dirty="0"/>
              <a:t> </a:t>
            </a:r>
            <a:r>
              <a:rPr lang="ko-KR" altLang="en-US" sz="1400" dirty="0"/>
              <a:t>출력됨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  <p:sp>
        <p:nvSpPr>
          <p:cNvPr id="7" name="직사각형 33"/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lvl="0"/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23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4114" y="1508375"/>
            <a:ext cx="8922714" cy="483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7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4"/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5"/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기능 설명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304094" y="1052386"/>
            <a:ext cx="4889500" cy="3048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로그인 및 회원정보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회원가입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페이지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기본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조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해성</a:t>
            </a:r>
          </a:p>
        </p:txBody>
      </p:sp>
      <p:sp>
        <p:nvSpPr>
          <p:cNvPr id="5" name="직사각형 7"/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33"/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lvl="0"/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24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9278" y="1488401"/>
            <a:ext cx="8997085" cy="4873421"/>
          </a:xfrm>
          <a:prstGeom prst="rect">
            <a:avLst/>
          </a:prstGeom>
        </p:spPr>
      </p:pic>
      <p:sp>
        <p:nvSpPr>
          <p:cNvPr id="9" name="사각형: 둥근 모서리 21"/>
          <p:cNvSpPr/>
          <p:nvPr/>
        </p:nvSpPr>
        <p:spPr>
          <a:xfrm>
            <a:off x="2917484" y="2544138"/>
            <a:ext cx="3566934" cy="703880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21"/>
          <p:cNvSpPr/>
          <p:nvPr/>
        </p:nvSpPr>
        <p:spPr>
          <a:xfrm>
            <a:off x="2894624" y="3348683"/>
            <a:ext cx="3566934" cy="1560937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21"/>
          <p:cNvSpPr/>
          <p:nvPr/>
        </p:nvSpPr>
        <p:spPr>
          <a:xfrm>
            <a:off x="2917484" y="5010553"/>
            <a:ext cx="3566934" cy="773026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32"/>
          <p:cNvSpPr txBox="1"/>
          <p:nvPr/>
        </p:nvSpPr>
        <p:spPr>
          <a:xfrm>
            <a:off x="2527851" y="272719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3" name="TextBox 32"/>
          <p:cNvSpPr txBox="1"/>
          <p:nvPr/>
        </p:nvSpPr>
        <p:spPr>
          <a:xfrm>
            <a:off x="2508818" y="3951478"/>
            <a:ext cx="386080" cy="335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600" b="1" dirty="0">
                <a:solidFill>
                  <a:srgbClr val="FF0000"/>
                </a:solidFill>
              </a:rPr>
              <a:t>②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2508818" y="5229733"/>
            <a:ext cx="386080" cy="335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600" b="1" dirty="0">
                <a:solidFill>
                  <a:srgbClr val="FF0000"/>
                </a:solidFill>
              </a:rPr>
              <a:t>③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5" name="TextBox 25"/>
          <p:cNvSpPr txBox="1"/>
          <p:nvPr/>
        </p:nvSpPr>
        <p:spPr>
          <a:xfrm>
            <a:off x="9272016" y="1939919"/>
            <a:ext cx="2919730" cy="222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회원가입</a:t>
            </a:r>
            <a:r>
              <a:rPr lang="en-US" altLang="ko-KR" sz="1400" dirty="0"/>
              <a:t> </a:t>
            </a:r>
            <a:r>
              <a:rPr lang="ko-KR" altLang="en-US" sz="1400" dirty="0"/>
              <a:t>페이지</a:t>
            </a:r>
            <a:r>
              <a:rPr lang="en-US" altLang="ko-KR" sz="1400" dirty="0"/>
              <a:t> - </a:t>
            </a:r>
            <a:r>
              <a:rPr lang="ko-KR" altLang="en-US" sz="1400" dirty="0"/>
              <a:t>기본</a:t>
            </a:r>
            <a:endParaRPr lang="en-US" altLang="ko-KR" sz="1400" dirty="0"/>
          </a:p>
          <a:p>
            <a:pPr lvl="0"/>
            <a:endParaRPr lang="en-US" altLang="ko-KR" sz="1400" b="1" dirty="0">
              <a:solidFill>
                <a:srgbClr val="FF0000"/>
              </a:solidFill>
            </a:endParaRPr>
          </a:p>
          <a:p>
            <a:pPr lvl="0"/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dirty="0"/>
              <a:t>아이디</a:t>
            </a:r>
            <a:r>
              <a:rPr lang="en-US" altLang="ko-KR" sz="1400" dirty="0"/>
              <a:t>, </a:t>
            </a:r>
            <a:r>
              <a:rPr lang="ko-KR" altLang="en-US" sz="1400" dirty="0"/>
              <a:t>비밀번호</a:t>
            </a:r>
            <a:r>
              <a:rPr lang="en-US" altLang="ko-KR" sz="1400" dirty="0"/>
              <a:t>, </a:t>
            </a:r>
            <a:r>
              <a:rPr lang="ko-KR" altLang="en-US" sz="1400" dirty="0"/>
              <a:t>비밀번호</a:t>
            </a:r>
            <a:r>
              <a:rPr lang="en-US" altLang="ko-KR" sz="1400" dirty="0"/>
              <a:t> </a:t>
            </a:r>
            <a:r>
              <a:rPr lang="ko-KR" altLang="en-US" sz="1400" dirty="0"/>
              <a:t>확인</a:t>
            </a:r>
            <a:r>
              <a:rPr lang="en-US" altLang="ko-KR" sz="1400" dirty="0"/>
              <a:t> </a:t>
            </a:r>
            <a:r>
              <a:rPr lang="ko-KR" altLang="en-US" sz="1400" dirty="0"/>
              <a:t>입력창</a:t>
            </a:r>
            <a:endParaRPr lang="en-US" altLang="ko-KR" sz="1400" dirty="0"/>
          </a:p>
          <a:p>
            <a:pPr lvl="0"/>
            <a:r>
              <a:rPr lang="en-US" altLang="ko-KR" sz="1400" b="1" dirty="0">
                <a:solidFill>
                  <a:srgbClr val="FF0000"/>
                </a:solidFill>
              </a:rPr>
              <a:t>②</a:t>
            </a:r>
            <a:r>
              <a:rPr lang="ko-KR" altLang="en-US" sz="1400" dirty="0"/>
              <a:t> 이름</a:t>
            </a:r>
            <a:r>
              <a:rPr lang="en-US" altLang="ko-KR" sz="1400" dirty="0"/>
              <a:t>, </a:t>
            </a:r>
            <a:r>
              <a:rPr lang="ko-KR" altLang="en-US" sz="1400" dirty="0"/>
              <a:t>나이</a:t>
            </a:r>
            <a:r>
              <a:rPr lang="en-US" altLang="ko-KR" sz="1400" dirty="0"/>
              <a:t>, </a:t>
            </a:r>
            <a:r>
              <a:rPr lang="ko-KR" altLang="en-US" sz="1400" dirty="0"/>
              <a:t>주소</a:t>
            </a:r>
            <a:r>
              <a:rPr lang="en-US" altLang="ko-KR" sz="1400" dirty="0"/>
              <a:t> </a:t>
            </a:r>
            <a:r>
              <a:rPr lang="ko-KR" altLang="en-US" sz="1400" dirty="0"/>
              <a:t>검색</a:t>
            </a:r>
            <a:r>
              <a:rPr lang="en-US" altLang="ko-KR" sz="1400" dirty="0"/>
              <a:t> </a:t>
            </a:r>
            <a:r>
              <a:rPr lang="ko-KR" altLang="en-US" sz="1400" dirty="0"/>
              <a:t>및</a:t>
            </a:r>
            <a:r>
              <a:rPr lang="en-US" altLang="ko-KR" sz="1400" dirty="0"/>
              <a:t> </a:t>
            </a:r>
            <a:r>
              <a:rPr lang="ko-KR" altLang="en-US" sz="1400" dirty="0"/>
              <a:t>상세주소</a:t>
            </a:r>
            <a:r>
              <a:rPr lang="en-US" altLang="ko-KR" sz="1400" dirty="0"/>
              <a:t> </a:t>
            </a:r>
            <a:r>
              <a:rPr lang="ko-KR" altLang="en-US" sz="1400" dirty="0"/>
              <a:t>입력창</a:t>
            </a:r>
            <a:endParaRPr lang="en-US" altLang="ko-KR" sz="1400" dirty="0"/>
          </a:p>
          <a:p>
            <a:pPr lvl="0"/>
            <a:r>
              <a:rPr lang="en-US" altLang="ko-KR" sz="1400" b="1" dirty="0">
                <a:solidFill>
                  <a:srgbClr val="FF0000"/>
                </a:solidFill>
              </a:rPr>
              <a:t>③ </a:t>
            </a:r>
            <a:r>
              <a:rPr lang="ko-KR" altLang="en-US" sz="1400" dirty="0"/>
              <a:t>이메일</a:t>
            </a:r>
            <a:r>
              <a:rPr lang="en-US" altLang="ko-KR" sz="1400" dirty="0"/>
              <a:t> </a:t>
            </a:r>
            <a:r>
              <a:rPr lang="ko-KR" altLang="en-US" sz="1400" dirty="0"/>
              <a:t>주소</a:t>
            </a:r>
            <a:r>
              <a:rPr lang="en-US" altLang="ko-KR" sz="1400" dirty="0"/>
              <a:t> </a:t>
            </a:r>
            <a:r>
              <a:rPr lang="ko-KR" altLang="en-US" sz="1400" dirty="0"/>
              <a:t>및</a:t>
            </a:r>
            <a:r>
              <a:rPr lang="en-US" altLang="ko-KR" sz="1400" dirty="0"/>
              <a:t> </a:t>
            </a:r>
            <a:r>
              <a:rPr lang="ko-KR" altLang="en-US" sz="1400" dirty="0"/>
              <a:t>전화번호</a:t>
            </a:r>
            <a:r>
              <a:rPr lang="en-US" altLang="ko-KR" sz="1400" dirty="0"/>
              <a:t> </a:t>
            </a:r>
            <a:r>
              <a:rPr lang="ko-KR" altLang="en-US" sz="1400" dirty="0"/>
              <a:t>입력창</a:t>
            </a:r>
            <a:endParaRPr lang="en-US" altLang="ko-KR" sz="1400" dirty="0"/>
          </a:p>
          <a:p>
            <a:pPr lvl="0"/>
            <a:r>
              <a:rPr lang="en-US" altLang="ko-KR" sz="1400" b="1" dirty="0">
                <a:solidFill>
                  <a:srgbClr val="FF0000"/>
                </a:solidFill>
              </a:rPr>
              <a:t>④ </a:t>
            </a:r>
            <a:r>
              <a:rPr lang="ko-KR" altLang="en-US" sz="1400" dirty="0"/>
              <a:t>입력</a:t>
            </a:r>
            <a:r>
              <a:rPr lang="en-US" altLang="ko-KR" sz="1400" dirty="0"/>
              <a:t> </a:t>
            </a:r>
            <a:r>
              <a:rPr lang="ko-KR" altLang="en-US" sz="1400" dirty="0"/>
              <a:t>내용</a:t>
            </a:r>
            <a:r>
              <a:rPr lang="en-US" altLang="ko-KR" sz="1400" dirty="0"/>
              <a:t> </a:t>
            </a:r>
            <a:r>
              <a:rPr lang="ko-KR" altLang="en-US" sz="1400" dirty="0"/>
              <a:t>삭제</a:t>
            </a:r>
            <a:r>
              <a:rPr lang="en-US" altLang="ko-KR" sz="1400" dirty="0"/>
              <a:t> </a:t>
            </a:r>
            <a:r>
              <a:rPr lang="ko-KR" altLang="en-US" sz="1400" dirty="0"/>
              <a:t>버튼</a:t>
            </a:r>
            <a:endParaRPr lang="en-US" altLang="ko-KR" sz="1400" dirty="0"/>
          </a:p>
          <a:p>
            <a:pPr lvl="0"/>
            <a:r>
              <a:rPr lang="en-US" altLang="ko-KR" sz="1400" b="1" dirty="0">
                <a:solidFill>
                  <a:srgbClr val="FF0000"/>
                </a:solidFill>
              </a:rPr>
              <a:t>⑤ </a:t>
            </a:r>
            <a:r>
              <a:rPr lang="ko-KR" altLang="en-US" sz="1400" dirty="0"/>
              <a:t>제출</a:t>
            </a:r>
            <a:r>
              <a:rPr lang="en-US" altLang="ko-KR" sz="1400" dirty="0"/>
              <a:t> </a:t>
            </a:r>
            <a:r>
              <a:rPr lang="ko-KR" altLang="en-US" sz="1400" dirty="0"/>
              <a:t>버튼</a:t>
            </a:r>
          </a:p>
        </p:txBody>
      </p:sp>
      <p:sp>
        <p:nvSpPr>
          <p:cNvPr id="16" name="TextBox 32"/>
          <p:cNvSpPr txBox="1"/>
          <p:nvPr/>
        </p:nvSpPr>
        <p:spPr>
          <a:xfrm>
            <a:off x="1827260" y="5686346"/>
            <a:ext cx="386080" cy="335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600" b="1" dirty="0">
                <a:solidFill>
                  <a:srgbClr val="FF0000"/>
                </a:solidFill>
              </a:rPr>
              <a:t>④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사각형: 둥근 모서리 21"/>
          <p:cNvSpPr/>
          <p:nvPr/>
        </p:nvSpPr>
        <p:spPr>
          <a:xfrm>
            <a:off x="1223552" y="6021630"/>
            <a:ext cx="2639046" cy="355674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21"/>
          <p:cNvSpPr/>
          <p:nvPr/>
        </p:nvSpPr>
        <p:spPr>
          <a:xfrm>
            <a:off x="5593251" y="6021630"/>
            <a:ext cx="2639046" cy="355674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32"/>
          <p:cNvSpPr txBox="1"/>
          <p:nvPr/>
        </p:nvSpPr>
        <p:spPr>
          <a:xfrm>
            <a:off x="6792943" y="5686298"/>
            <a:ext cx="386080" cy="335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600" b="1" dirty="0">
                <a:solidFill>
                  <a:srgbClr val="FF0000"/>
                </a:solidFill>
              </a:rPr>
              <a:t>⑤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63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4"/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5"/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기능 설명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304094" y="1052386"/>
            <a:ext cx="4889500" cy="3048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로그인 및 회원정보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회원가입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페이지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에러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조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해성</a:t>
            </a:r>
          </a:p>
        </p:txBody>
      </p:sp>
      <p:sp>
        <p:nvSpPr>
          <p:cNvPr id="5" name="직사각형 7"/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33"/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lvl="0"/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25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25"/>
          <p:cNvSpPr txBox="1"/>
          <p:nvPr/>
        </p:nvSpPr>
        <p:spPr>
          <a:xfrm>
            <a:off x="9272016" y="1939919"/>
            <a:ext cx="2919730" cy="222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회원가입</a:t>
            </a:r>
            <a:r>
              <a:rPr lang="en-US" altLang="ko-KR" sz="1400" dirty="0"/>
              <a:t> </a:t>
            </a:r>
            <a:r>
              <a:rPr lang="ko-KR" altLang="en-US" sz="1400" dirty="0"/>
              <a:t>페이지</a:t>
            </a:r>
            <a:r>
              <a:rPr lang="en-US" altLang="ko-KR" sz="1400" dirty="0"/>
              <a:t> - </a:t>
            </a:r>
            <a:r>
              <a:rPr lang="ko-KR" altLang="en-US" sz="1400" dirty="0"/>
              <a:t>에러</a:t>
            </a:r>
            <a:endParaRPr lang="en-US" altLang="ko-KR" sz="1400" dirty="0"/>
          </a:p>
          <a:p>
            <a:pPr lvl="0"/>
            <a:endParaRPr lang="en-US" altLang="ko-KR" sz="1400" b="1" dirty="0">
              <a:solidFill>
                <a:srgbClr val="FF0000"/>
              </a:solidFill>
            </a:endParaRPr>
          </a:p>
          <a:p>
            <a:pPr lvl="0"/>
            <a:r>
              <a:rPr lang="ko-KR" altLang="en-US" sz="1400" dirty="0"/>
              <a:t>필수</a:t>
            </a:r>
            <a:r>
              <a:rPr lang="en-US" altLang="ko-KR" sz="1400" dirty="0"/>
              <a:t> </a:t>
            </a:r>
            <a:r>
              <a:rPr lang="ko-KR" altLang="en-US" sz="1400" dirty="0"/>
              <a:t>입력</a:t>
            </a:r>
            <a:r>
              <a:rPr lang="en-US" altLang="ko-KR" sz="1400" dirty="0"/>
              <a:t> </a:t>
            </a:r>
            <a:r>
              <a:rPr lang="ko-KR" altLang="en-US" sz="1400" dirty="0"/>
              <a:t>정보</a:t>
            </a:r>
            <a:r>
              <a:rPr lang="en-US" altLang="ko-KR" sz="1400" dirty="0"/>
              <a:t>*</a:t>
            </a:r>
            <a:r>
              <a:rPr lang="ko-KR" altLang="en-US" sz="1400" dirty="0"/>
              <a:t>란이</a:t>
            </a:r>
            <a:r>
              <a:rPr lang="en-US" altLang="ko-KR" sz="1400" dirty="0"/>
              <a:t> </a:t>
            </a:r>
            <a:r>
              <a:rPr lang="ko-KR" altLang="en-US" sz="1400" dirty="0"/>
              <a:t>비어있는</a:t>
            </a:r>
            <a:r>
              <a:rPr lang="en-US" altLang="ko-KR" sz="1400" dirty="0"/>
              <a:t> </a:t>
            </a:r>
            <a:r>
              <a:rPr lang="ko-KR" altLang="en-US" sz="1400" dirty="0"/>
              <a:t>경우와</a:t>
            </a:r>
            <a:r>
              <a:rPr lang="en-US" altLang="ko-KR" sz="1400" dirty="0"/>
              <a:t> </a:t>
            </a:r>
            <a:r>
              <a:rPr lang="ko-KR" altLang="en-US" sz="1400" dirty="0"/>
              <a:t>아이디</a:t>
            </a:r>
            <a:r>
              <a:rPr lang="en-US" altLang="ko-KR" sz="1400" dirty="0"/>
              <a:t> </a:t>
            </a:r>
            <a:r>
              <a:rPr lang="ko-KR" altLang="en-US" sz="1400" dirty="0"/>
              <a:t>중복</a:t>
            </a:r>
            <a:r>
              <a:rPr lang="en-US" altLang="ko-KR" sz="1400" dirty="0"/>
              <a:t> </a:t>
            </a:r>
            <a:r>
              <a:rPr lang="ko-KR" altLang="en-US" sz="1400" dirty="0"/>
              <a:t>확인을</a:t>
            </a:r>
            <a:r>
              <a:rPr lang="en-US" altLang="ko-KR" sz="1400" dirty="0"/>
              <a:t> </a:t>
            </a:r>
            <a:r>
              <a:rPr lang="ko-KR" altLang="en-US" sz="1400" dirty="0"/>
              <a:t>하지</a:t>
            </a:r>
            <a:r>
              <a:rPr lang="en-US" altLang="ko-KR" sz="1400" dirty="0"/>
              <a:t> </a:t>
            </a:r>
            <a:r>
              <a:rPr lang="ko-KR" altLang="en-US" sz="1400" dirty="0"/>
              <a:t>않은</a:t>
            </a:r>
            <a:r>
              <a:rPr lang="en-US" altLang="ko-KR" sz="1400" dirty="0"/>
              <a:t> </a:t>
            </a:r>
            <a:r>
              <a:rPr lang="ko-KR" altLang="en-US" sz="1400" dirty="0"/>
              <a:t>경우</a:t>
            </a:r>
            <a:r>
              <a:rPr lang="en-US" altLang="ko-KR" sz="1400" dirty="0"/>
              <a:t>, </a:t>
            </a:r>
            <a:r>
              <a:rPr lang="ko-KR" altLang="en-US" sz="1400" dirty="0"/>
              <a:t>비밀번호</a:t>
            </a:r>
            <a:r>
              <a:rPr lang="en-US" altLang="ko-KR" sz="1400" dirty="0"/>
              <a:t> </a:t>
            </a:r>
            <a:r>
              <a:rPr lang="ko-KR" altLang="en-US" sz="1400" dirty="0"/>
              <a:t>불일치</a:t>
            </a:r>
            <a:r>
              <a:rPr lang="en-US" altLang="ko-KR" sz="1400" dirty="0"/>
              <a:t> </a:t>
            </a:r>
            <a:r>
              <a:rPr lang="ko-KR" altLang="en-US" sz="1400" dirty="0"/>
              <a:t>인</a:t>
            </a:r>
            <a:r>
              <a:rPr lang="en-US" altLang="ko-KR" sz="1400" dirty="0"/>
              <a:t> </a:t>
            </a:r>
            <a:r>
              <a:rPr lang="ko-KR" altLang="en-US" sz="1400" dirty="0"/>
              <a:t>경우</a:t>
            </a:r>
            <a:r>
              <a:rPr lang="en-US" altLang="ko-KR" sz="1400" dirty="0"/>
              <a:t> </a:t>
            </a:r>
            <a:r>
              <a:rPr lang="ko-KR" altLang="en-US" sz="1400" dirty="0"/>
              <a:t>경보</a:t>
            </a:r>
            <a:r>
              <a:rPr lang="en-US" altLang="ko-KR" sz="1400" dirty="0"/>
              <a:t> </a:t>
            </a:r>
            <a:r>
              <a:rPr lang="ko-KR" altLang="en-US" sz="1400" dirty="0"/>
              <a:t>출력</a:t>
            </a:r>
            <a:endParaRPr lang="en-US" altLang="ko-KR" sz="1400" dirty="0"/>
          </a:p>
          <a:p>
            <a:pPr lvl="0"/>
            <a:endParaRPr lang="en-US" altLang="ko-KR" sz="1400" dirty="0"/>
          </a:p>
          <a:p>
            <a:pPr lvl="0"/>
            <a:r>
              <a:rPr lang="en-US" altLang="ko-KR" sz="1400" dirty="0"/>
              <a:t>*</a:t>
            </a:r>
            <a:r>
              <a:rPr lang="ko-KR" altLang="en-US" sz="1400" dirty="0"/>
              <a:t>필수</a:t>
            </a:r>
            <a:r>
              <a:rPr lang="en-US" altLang="ko-KR" sz="1400" dirty="0"/>
              <a:t> </a:t>
            </a:r>
            <a:r>
              <a:rPr lang="ko-KR" altLang="en-US" sz="1400" dirty="0"/>
              <a:t>입력</a:t>
            </a:r>
            <a:r>
              <a:rPr lang="en-US" altLang="ko-KR" sz="1400" dirty="0"/>
              <a:t> </a:t>
            </a:r>
            <a:r>
              <a:rPr lang="ko-KR" altLang="en-US" sz="1400" dirty="0"/>
              <a:t>정보</a:t>
            </a:r>
            <a:r>
              <a:rPr lang="en-US" altLang="ko-KR" sz="1400" dirty="0"/>
              <a:t> : </a:t>
            </a:r>
            <a:r>
              <a:rPr lang="ko-KR" altLang="en-US" sz="1400" dirty="0"/>
              <a:t>아이디</a:t>
            </a:r>
            <a:r>
              <a:rPr lang="en-US" altLang="ko-KR" sz="1400" dirty="0"/>
              <a:t>, </a:t>
            </a:r>
            <a:r>
              <a:rPr lang="ko-KR" altLang="en-US" sz="1400" dirty="0"/>
              <a:t>비밀번호</a:t>
            </a:r>
            <a:r>
              <a:rPr lang="en-US" altLang="ko-KR" sz="1400" dirty="0"/>
              <a:t>, </a:t>
            </a:r>
            <a:r>
              <a:rPr lang="ko-KR" altLang="en-US" sz="1400" dirty="0"/>
              <a:t>비밀번호</a:t>
            </a:r>
            <a:r>
              <a:rPr lang="en-US" altLang="ko-KR" sz="1400" dirty="0"/>
              <a:t> </a:t>
            </a:r>
            <a:r>
              <a:rPr lang="ko-KR" altLang="en-US" sz="1400" dirty="0"/>
              <a:t>확인</a:t>
            </a:r>
            <a:r>
              <a:rPr lang="en-US" altLang="ko-KR" sz="1400" dirty="0"/>
              <a:t>, </a:t>
            </a:r>
            <a:r>
              <a:rPr lang="ko-KR" altLang="en-US" sz="1400" dirty="0"/>
              <a:t>이름</a:t>
            </a:r>
            <a:r>
              <a:rPr lang="en-US" altLang="ko-KR" sz="1400" dirty="0"/>
              <a:t>, </a:t>
            </a:r>
            <a:r>
              <a:rPr lang="ko-KR" altLang="en-US" sz="1400" dirty="0"/>
              <a:t>나이</a:t>
            </a:r>
            <a:r>
              <a:rPr lang="en-US" altLang="ko-KR" sz="1400" dirty="0"/>
              <a:t>, </a:t>
            </a:r>
            <a:r>
              <a:rPr lang="ko-KR" altLang="en-US" sz="1400" dirty="0"/>
              <a:t>성별</a:t>
            </a:r>
            <a:r>
              <a:rPr lang="en-US" altLang="ko-KR" sz="1400" dirty="0"/>
              <a:t>, </a:t>
            </a:r>
            <a:r>
              <a:rPr lang="ko-KR" altLang="en-US" sz="1400" dirty="0"/>
              <a:t>도로명</a:t>
            </a:r>
            <a:r>
              <a:rPr lang="en-US" altLang="ko-KR" sz="1400" dirty="0"/>
              <a:t> </a:t>
            </a:r>
            <a:r>
              <a:rPr lang="ko-KR" altLang="en-US" sz="1400" dirty="0"/>
              <a:t>주소</a:t>
            </a:r>
            <a:r>
              <a:rPr lang="en-US" altLang="ko-KR" sz="1400" dirty="0"/>
              <a:t>, </a:t>
            </a:r>
            <a:r>
              <a:rPr lang="ko-KR" altLang="en-US" sz="1400" dirty="0"/>
              <a:t>상세</a:t>
            </a:r>
            <a:r>
              <a:rPr lang="en-US" altLang="ko-KR" sz="1400" dirty="0"/>
              <a:t> </a:t>
            </a:r>
            <a:r>
              <a:rPr lang="ko-KR" altLang="en-US" sz="1400" dirty="0"/>
              <a:t>주소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9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9581" y="1508190"/>
            <a:ext cx="9092323" cy="492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82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4"/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5"/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기능 설명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304094" y="1052386"/>
            <a:ext cx="4889500" cy="3048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로그인 및 회원정보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회원가입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페이지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소셜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조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해성</a:t>
            </a:r>
          </a:p>
        </p:txBody>
      </p:sp>
      <p:sp>
        <p:nvSpPr>
          <p:cNvPr id="5" name="직사각형 7"/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33"/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lvl="0"/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26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25"/>
          <p:cNvSpPr txBox="1"/>
          <p:nvPr/>
        </p:nvSpPr>
        <p:spPr>
          <a:xfrm>
            <a:off x="9272016" y="1939919"/>
            <a:ext cx="2919730" cy="243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회원가입</a:t>
            </a:r>
            <a:r>
              <a:rPr lang="en-US" altLang="ko-KR" sz="1400" dirty="0"/>
              <a:t> </a:t>
            </a:r>
            <a:r>
              <a:rPr lang="ko-KR" altLang="en-US" sz="1400" dirty="0"/>
              <a:t>페이지</a:t>
            </a:r>
            <a:r>
              <a:rPr lang="en-US" altLang="ko-KR" sz="1400" dirty="0"/>
              <a:t> - </a:t>
            </a:r>
            <a:r>
              <a:rPr lang="ko-KR" altLang="en-US" sz="1400" dirty="0"/>
              <a:t>소셜</a:t>
            </a:r>
            <a:endParaRPr lang="en-US" altLang="ko-KR" sz="1400" dirty="0"/>
          </a:p>
          <a:p>
            <a:pPr lvl="0"/>
            <a:endParaRPr lang="en-US" altLang="ko-KR" sz="1400" dirty="0"/>
          </a:p>
          <a:p>
            <a:pPr lvl="0"/>
            <a:r>
              <a:rPr lang="ko-KR" altLang="en-US" sz="1400" dirty="0"/>
              <a:t>소셜</a:t>
            </a:r>
            <a:r>
              <a:rPr lang="en-US" altLang="ko-KR" sz="1400" dirty="0"/>
              <a:t> </a:t>
            </a:r>
            <a:r>
              <a:rPr lang="ko-KR" altLang="en-US" sz="1400" dirty="0"/>
              <a:t>로그인</a:t>
            </a:r>
            <a:r>
              <a:rPr lang="en-US" altLang="ko-KR" sz="1400" dirty="0"/>
              <a:t> </a:t>
            </a:r>
            <a:r>
              <a:rPr lang="ko-KR" altLang="en-US" sz="1400" dirty="0"/>
              <a:t>시</a:t>
            </a:r>
            <a:r>
              <a:rPr lang="en-US" altLang="ko-KR" sz="1400" dirty="0"/>
              <a:t>, </a:t>
            </a:r>
            <a:r>
              <a:rPr lang="ko-KR" altLang="en-US" sz="1400" dirty="0"/>
              <a:t>플랫폼을</a:t>
            </a:r>
            <a:r>
              <a:rPr lang="en-US" altLang="ko-KR" sz="1400" dirty="0"/>
              <a:t> </a:t>
            </a:r>
            <a:r>
              <a:rPr lang="ko-KR" altLang="en-US" sz="1400" dirty="0"/>
              <a:t>통해</a:t>
            </a:r>
            <a:r>
              <a:rPr lang="en-US" altLang="ko-KR" sz="1400" dirty="0"/>
              <a:t> </a:t>
            </a:r>
            <a:r>
              <a:rPr lang="ko-KR" altLang="en-US" sz="1400" dirty="0"/>
              <a:t>전달받은</a:t>
            </a:r>
            <a:r>
              <a:rPr lang="en-US" altLang="ko-KR" sz="1400" dirty="0"/>
              <a:t> </a:t>
            </a:r>
            <a:r>
              <a:rPr lang="ko-KR" altLang="en-US" sz="1400" dirty="0"/>
              <a:t>아이디가</a:t>
            </a:r>
            <a:r>
              <a:rPr lang="en-US" altLang="ko-KR" sz="1400" dirty="0"/>
              <a:t> </a:t>
            </a:r>
            <a:r>
              <a:rPr lang="ko-KR" altLang="en-US" sz="1400" dirty="0"/>
              <a:t>없는</a:t>
            </a:r>
            <a:r>
              <a:rPr lang="en-US" altLang="ko-KR" sz="1400" dirty="0"/>
              <a:t> </a:t>
            </a:r>
            <a:r>
              <a:rPr lang="ko-KR" altLang="en-US" sz="1400" dirty="0"/>
              <a:t>경우</a:t>
            </a:r>
            <a:r>
              <a:rPr lang="en-US" altLang="ko-KR" sz="1400" dirty="0"/>
              <a:t> </a:t>
            </a:r>
            <a:r>
              <a:rPr lang="ko-KR" altLang="en-US" sz="1400" dirty="0"/>
              <a:t>자동으로</a:t>
            </a:r>
            <a:r>
              <a:rPr lang="en-US" altLang="ko-KR" sz="1400" dirty="0"/>
              <a:t> </a:t>
            </a:r>
            <a:r>
              <a:rPr lang="ko-KR" altLang="en-US" sz="1400" dirty="0"/>
              <a:t>회원</a:t>
            </a:r>
            <a:r>
              <a:rPr lang="en-US" altLang="ko-KR" sz="1400" dirty="0"/>
              <a:t> </a:t>
            </a:r>
            <a:r>
              <a:rPr lang="ko-KR" altLang="en-US" sz="1400" dirty="0"/>
              <a:t>가입</a:t>
            </a:r>
            <a:r>
              <a:rPr lang="en-US" altLang="ko-KR" sz="1400" dirty="0"/>
              <a:t> </a:t>
            </a:r>
            <a:r>
              <a:rPr lang="ko-KR" altLang="en-US" sz="1400" dirty="0"/>
              <a:t>페이지로</a:t>
            </a:r>
            <a:r>
              <a:rPr lang="en-US" altLang="ko-KR" sz="1400" dirty="0"/>
              <a:t> </a:t>
            </a:r>
            <a:r>
              <a:rPr lang="ko-KR" altLang="en-US" sz="1400" dirty="0"/>
              <a:t>이동</a:t>
            </a:r>
            <a:r>
              <a:rPr lang="en-US" altLang="ko-KR" sz="1400" dirty="0"/>
              <a:t>.</a:t>
            </a:r>
          </a:p>
          <a:p>
            <a:pPr lvl="0"/>
            <a:endParaRPr lang="en-US" altLang="ko-KR" sz="1400" dirty="0"/>
          </a:p>
          <a:p>
            <a:pPr lvl="0"/>
            <a:r>
              <a:rPr lang="ko-KR" altLang="en-US" sz="1400" dirty="0"/>
              <a:t>일반</a:t>
            </a:r>
            <a:r>
              <a:rPr lang="en-US" altLang="ko-KR" sz="1400" dirty="0"/>
              <a:t> </a:t>
            </a:r>
            <a:r>
              <a:rPr lang="ko-KR" altLang="en-US" sz="1400" dirty="0"/>
              <a:t>페이지와</a:t>
            </a:r>
            <a:r>
              <a:rPr lang="en-US" altLang="ko-KR" sz="1400" dirty="0"/>
              <a:t> </a:t>
            </a:r>
            <a:r>
              <a:rPr lang="ko-KR" altLang="en-US" sz="1400" dirty="0"/>
              <a:t>달리</a:t>
            </a:r>
            <a:r>
              <a:rPr lang="en-US" altLang="ko-KR" sz="1400" dirty="0"/>
              <a:t> </a:t>
            </a:r>
            <a:r>
              <a:rPr lang="ko-KR" altLang="en-US" sz="1400" dirty="0"/>
              <a:t>아이디</a:t>
            </a:r>
            <a:r>
              <a:rPr lang="en-US" altLang="ko-KR" sz="1400" dirty="0"/>
              <a:t>, </a:t>
            </a:r>
            <a:r>
              <a:rPr lang="ko-KR" altLang="en-US" sz="1400" dirty="0"/>
              <a:t>비밀번호</a:t>
            </a:r>
            <a:r>
              <a:rPr lang="en-US" altLang="ko-KR" sz="1400" dirty="0"/>
              <a:t>, </a:t>
            </a:r>
            <a:r>
              <a:rPr lang="ko-KR" altLang="en-US" sz="1400" dirty="0"/>
              <a:t>비밀번호</a:t>
            </a:r>
            <a:r>
              <a:rPr lang="en-US" altLang="ko-KR" sz="1400" dirty="0"/>
              <a:t> </a:t>
            </a:r>
            <a:r>
              <a:rPr lang="ko-KR" altLang="en-US" sz="1400" dirty="0"/>
              <a:t>확인</a:t>
            </a:r>
            <a:r>
              <a:rPr lang="en-US" altLang="ko-KR" sz="1400" dirty="0"/>
              <a:t> </a:t>
            </a:r>
            <a:r>
              <a:rPr lang="ko-KR" altLang="en-US" sz="1400" dirty="0"/>
              <a:t>항목이</a:t>
            </a:r>
            <a:r>
              <a:rPr lang="en-US" altLang="ko-KR" sz="1400" dirty="0"/>
              <a:t> </a:t>
            </a:r>
            <a:r>
              <a:rPr lang="ko-KR" altLang="en-US" sz="1400" dirty="0"/>
              <a:t>없음</a:t>
            </a:r>
            <a:r>
              <a:rPr lang="en-US" altLang="ko-KR" sz="1400" dirty="0"/>
              <a:t>.</a:t>
            </a:r>
          </a:p>
          <a:p>
            <a:pPr lvl="0"/>
            <a:endParaRPr lang="en-US" altLang="ko-KR" sz="1400" dirty="0"/>
          </a:p>
          <a:p>
            <a:pPr lvl="0"/>
            <a:r>
              <a:rPr lang="ko-KR" altLang="en-US" sz="1400" dirty="0"/>
              <a:t>그외에는</a:t>
            </a:r>
            <a:r>
              <a:rPr lang="en-US" altLang="ko-KR" sz="1400" dirty="0"/>
              <a:t> </a:t>
            </a:r>
            <a:r>
              <a:rPr lang="ko-KR" altLang="en-US" sz="1400" dirty="0"/>
              <a:t>전부</a:t>
            </a:r>
            <a:r>
              <a:rPr lang="en-US" altLang="ko-KR" sz="1400" dirty="0"/>
              <a:t> </a:t>
            </a:r>
            <a:r>
              <a:rPr lang="ko-KR" altLang="en-US" sz="1400" dirty="0"/>
              <a:t>동일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9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9157" y="1488081"/>
            <a:ext cx="8922668" cy="483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9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4"/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5"/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기능 설명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304094" y="1052386"/>
            <a:ext cx="4889500" cy="3048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로그인 및 회원정보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아이디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비밀번호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찾기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조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해성</a:t>
            </a:r>
          </a:p>
        </p:txBody>
      </p:sp>
      <p:sp>
        <p:nvSpPr>
          <p:cNvPr id="5" name="직사각형 7"/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33"/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lvl="0"/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27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9070" y="1488050"/>
            <a:ext cx="8432153" cy="4881382"/>
          </a:xfrm>
          <a:prstGeom prst="rect">
            <a:avLst/>
          </a:prstGeom>
        </p:spPr>
      </p:pic>
      <p:sp>
        <p:nvSpPr>
          <p:cNvPr id="9" name="사각형: 둥근 모서리 21"/>
          <p:cNvSpPr/>
          <p:nvPr/>
        </p:nvSpPr>
        <p:spPr>
          <a:xfrm>
            <a:off x="1602067" y="3097858"/>
            <a:ext cx="1613168" cy="482744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21"/>
          <p:cNvSpPr/>
          <p:nvPr/>
        </p:nvSpPr>
        <p:spPr>
          <a:xfrm>
            <a:off x="5626505" y="3097858"/>
            <a:ext cx="1613168" cy="482744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32"/>
          <p:cNvSpPr txBox="1"/>
          <p:nvPr/>
        </p:nvSpPr>
        <p:spPr>
          <a:xfrm>
            <a:off x="1212131" y="324218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2" name="TextBox 32"/>
          <p:cNvSpPr txBox="1"/>
          <p:nvPr/>
        </p:nvSpPr>
        <p:spPr>
          <a:xfrm>
            <a:off x="5236761" y="324218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3" name="사각형: 둥근 모서리 21"/>
          <p:cNvSpPr/>
          <p:nvPr/>
        </p:nvSpPr>
        <p:spPr>
          <a:xfrm>
            <a:off x="2982241" y="3688354"/>
            <a:ext cx="1193249" cy="240008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21"/>
          <p:cNvSpPr/>
          <p:nvPr/>
        </p:nvSpPr>
        <p:spPr>
          <a:xfrm>
            <a:off x="7017469" y="3914936"/>
            <a:ext cx="1193249" cy="240008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32"/>
          <p:cNvSpPr txBox="1"/>
          <p:nvPr/>
        </p:nvSpPr>
        <p:spPr>
          <a:xfrm>
            <a:off x="3576967" y="3353308"/>
            <a:ext cx="386080" cy="335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600" b="1" dirty="0">
                <a:solidFill>
                  <a:srgbClr val="FF0000"/>
                </a:solidFill>
              </a:rPr>
              <a:t>②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TextBox 32"/>
          <p:cNvSpPr txBox="1"/>
          <p:nvPr/>
        </p:nvSpPr>
        <p:spPr>
          <a:xfrm>
            <a:off x="7536669" y="4155313"/>
            <a:ext cx="386080" cy="335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600" b="1" dirty="0">
                <a:solidFill>
                  <a:srgbClr val="FF0000"/>
                </a:solidFill>
              </a:rPr>
              <a:t>②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TextBox 25"/>
          <p:cNvSpPr txBox="1"/>
          <p:nvPr/>
        </p:nvSpPr>
        <p:spPr>
          <a:xfrm>
            <a:off x="9272016" y="1939919"/>
            <a:ext cx="2919730" cy="243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아이디</a:t>
            </a:r>
            <a:r>
              <a:rPr lang="en-US" altLang="ko-KR" sz="1400" dirty="0"/>
              <a:t> </a:t>
            </a:r>
            <a:r>
              <a:rPr lang="ko-KR" altLang="en-US" sz="1400" dirty="0"/>
              <a:t>비밀번호</a:t>
            </a:r>
            <a:r>
              <a:rPr lang="en-US" altLang="ko-KR" sz="1400" dirty="0"/>
              <a:t> </a:t>
            </a:r>
            <a:r>
              <a:rPr lang="ko-KR" altLang="en-US" sz="1400" dirty="0"/>
              <a:t>찾기</a:t>
            </a:r>
            <a:endParaRPr lang="en-US" altLang="ko-KR" sz="1400" dirty="0"/>
          </a:p>
          <a:p>
            <a:pPr lvl="0"/>
            <a:r>
              <a:rPr lang="en-US" altLang="ko-KR" sz="1400" dirty="0"/>
              <a:t>(</a:t>
            </a:r>
            <a:r>
              <a:rPr lang="ko-KR" altLang="en-US" sz="1400" dirty="0"/>
              <a:t>좌</a:t>
            </a:r>
            <a:r>
              <a:rPr lang="en-US" altLang="ko-KR" sz="1400" dirty="0"/>
              <a:t> : </a:t>
            </a:r>
            <a:r>
              <a:rPr lang="ko-KR" altLang="en-US" sz="1400" dirty="0"/>
              <a:t>아이디찾기</a:t>
            </a:r>
            <a:r>
              <a:rPr lang="en-US" altLang="ko-KR" sz="1400" dirty="0"/>
              <a:t> // </a:t>
            </a:r>
            <a:r>
              <a:rPr lang="ko-KR" altLang="en-US" sz="1400" dirty="0"/>
              <a:t>우</a:t>
            </a:r>
            <a:r>
              <a:rPr lang="en-US" altLang="ko-KR" sz="1400" dirty="0"/>
              <a:t> : </a:t>
            </a:r>
            <a:r>
              <a:rPr lang="ko-KR" altLang="en-US" sz="1400" dirty="0"/>
              <a:t>비밀번호</a:t>
            </a:r>
            <a:r>
              <a:rPr lang="en-US" altLang="ko-KR" sz="1400" dirty="0"/>
              <a:t> </a:t>
            </a:r>
            <a:r>
              <a:rPr lang="ko-KR" altLang="en-US" sz="1400" dirty="0"/>
              <a:t>찾기</a:t>
            </a:r>
            <a:r>
              <a:rPr lang="en-US" altLang="ko-KR" sz="1400" dirty="0"/>
              <a:t>)</a:t>
            </a:r>
          </a:p>
          <a:p>
            <a:pPr lvl="0"/>
            <a:endParaRPr lang="en-US" altLang="ko-KR" sz="1400" b="1" dirty="0">
              <a:solidFill>
                <a:srgbClr val="FF0000"/>
              </a:solidFill>
            </a:endParaRPr>
          </a:p>
          <a:p>
            <a:pPr lvl="0"/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dirty="0"/>
              <a:t>등록된</a:t>
            </a:r>
            <a:r>
              <a:rPr lang="en-US" altLang="ko-KR" sz="1400" dirty="0"/>
              <a:t> </a:t>
            </a:r>
            <a:r>
              <a:rPr lang="ko-KR" altLang="en-US" sz="1400" dirty="0"/>
              <a:t>계정의</a:t>
            </a:r>
            <a:r>
              <a:rPr lang="en-US" altLang="ko-KR" sz="1400" dirty="0"/>
              <a:t> </a:t>
            </a:r>
            <a:r>
              <a:rPr lang="ko-KR" altLang="en-US" sz="1400" dirty="0"/>
              <a:t>이메일</a:t>
            </a:r>
            <a:r>
              <a:rPr lang="en-US" altLang="ko-KR" sz="1400" dirty="0"/>
              <a:t> </a:t>
            </a:r>
            <a:r>
              <a:rPr lang="ko-KR" altLang="en-US" sz="1400" dirty="0"/>
              <a:t>주소와</a:t>
            </a:r>
            <a:r>
              <a:rPr lang="en-US" altLang="ko-KR" sz="1400" dirty="0"/>
              <a:t> </a:t>
            </a:r>
            <a:r>
              <a:rPr lang="ko-KR" altLang="en-US" sz="1400" dirty="0"/>
              <a:t>등록한</a:t>
            </a:r>
            <a:r>
              <a:rPr lang="en-US" altLang="ko-KR" sz="1400" dirty="0"/>
              <a:t> </a:t>
            </a:r>
            <a:r>
              <a:rPr lang="ko-KR" altLang="en-US" sz="1400" dirty="0"/>
              <a:t>이름</a:t>
            </a:r>
            <a:r>
              <a:rPr lang="en-US" altLang="ko-KR" sz="1400" dirty="0"/>
              <a:t> </a:t>
            </a:r>
            <a:r>
              <a:rPr lang="ko-KR" altLang="en-US" sz="1400" dirty="0"/>
              <a:t>입력</a:t>
            </a:r>
            <a:endParaRPr lang="en-US" altLang="ko-KR" sz="1400" dirty="0"/>
          </a:p>
          <a:p>
            <a:pPr lvl="0"/>
            <a:r>
              <a:rPr lang="en-US" altLang="ko-KR" sz="1400" b="1" dirty="0">
                <a:solidFill>
                  <a:srgbClr val="FF0000"/>
                </a:solidFill>
              </a:rPr>
              <a:t>②</a:t>
            </a:r>
            <a:r>
              <a:rPr lang="ko-KR" altLang="en-US" sz="1400" dirty="0"/>
              <a:t> 이메일을</a:t>
            </a:r>
            <a:r>
              <a:rPr lang="en-US" altLang="ko-KR" sz="1400" dirty="0"/>
              <a:t> </a:t>
            </a:r>
            <a:r>
              <a:rPr lang="ko-KR" altLang="en-US" sz="1400" dirty="0"/>
              <a:t>통한</a:t>
            </a:r>
            <a:r>
              <a:rPr lang="en-US" altLang="ko-KR" sz="1400" dirty="0"/>
              <a:t> </a:t>
            </a:r>
            <a:r>
              <a:rPr lang="ko-KR" altLang="en-US" sz="1400" dirty="0"/>
              <a:t>인증</a:t>
            </a:r>
            <a:r>
              <a:rPr lang="en-US" altLang="ko-KR" sz="1400" dirty="0"/>
              <a:t> </a:t>
            </a:r>
            <a:r>
              <a:rPr lang="ko-KR" altLang="en-US" sz="1400" dirty="0"/>
              <a:t>코드</a:t>
            </a:r>
            <a:r>
              <a:rPr lang="en-US" altLang="ko-KR" sz="1400" dirty="0"/>
              <a:t> </a:t>
            </a:r>
            <a:r>
              <a:rPr lang="ko-KR" altLang="en-US" sz="1400" dirty="0"/>
              <a:t>요청</a:t>
            </a:r>
            <a:r>
              <a:rPr lang="en-US" altLang="ko-KR" sz="1400" dirty="0"/>
              <a:t> </a:t>
            </a:r>
            <a:r>
              <a:rPr lang="ko-KR" altLang="en-US" sz="1400" dirty="0"/>
              <a:t>버튼</a:t>
            </a:r>
            <a:endParaRPr lang="en-US" altLang="ko-KR" sz="1400" dirty="0"/>
          </a:p>
          <a:p>
            <a:pPr lvl="0"/>
            <a:endParaRPr lang="en-US" altLang="ko-KR" sz="1400" dirty="0"/>
          </a:p>
          <a:p>
            <a:pPr lvl="0"/>
            <a:r>
              <a:rPr lang="en-US" altLang="ko-KR" sz="1400" b="1" dirty="0"/>
              <a:t>③ </a:t>
            </a:r>
            <a:r>
              <a:rPr lang="ko-KR" altLang="en-US" sz="1400" dirty="0"/>
              <a:t>등록된</a:t>
            </a:r>
            <a:r>
              <a:rPr lang="en-US" altLang="ko-KR" sz="1400" dirty="0"/>
              <a:t> </a:t>
            </a:r>
            <a:r>
              <a:rPr lang="ko-KR" altLang="en-US" sz="1400" dirty="0"/>
              <a:t>계정의</a:t>
            </a:r>
            <a:r>
              <a:rPr lang="en-US" altLang="ko-KR" sz="1400" dirty="0"/>
              <a:t> </a:t>
            </a:r>
            <a:r>
              <a:rPr lang="ko-KR" altLang="en-US" sz="1400" dirty="0"/>
              <a:t>아이디</a:t>
            </a:r>
            <a:r>
              <a:rPr lang="en-US" altLang="ko-KR" sz="1400" dirty="0"/>
              <a:t> </a:t>
            </a:r>
            <a:r>
              <a:rPr lang="ko-KR" altLang="en-US" sz="1400" dirty="0"/>
              <a:t>입력</a:t>
            </a:r>
            <a:endParaRPr lang="en-US" altLang="ko-KR" sz="1400" dirty="0"/>
          </a:p>
          <a:p>
            <a:pPr lvl="0"/>
            <a:endParaRPr lang="ko-KR" altLang="en-US" sz="1400" dirty="0"/>
          </a:p>
        </p:txBody>
      </p:sp>
      <p:sp>
        <p:nvSpPr>
          <p:cNvPr id="18" name="사각형: 둥근 모서리 21"/>
          <p:cNvSpPr/>
          <p:nvPr/>
        </p:nvSpPr>
        <p:spPr>
          <a:xfrm>
            <a:off x="5474629" y="3580533"/>
            <a:ext cx="1916158" cy="276704"/>
          </a:xfrm>
          <a:prstGeom prst="roundRect">
            <a:avLst>
              <a:gd name="adj" fmla="val 1714"/>
            </a:avLst>
          </a:prstGeom>
          <a:noFill/>
          <a:ln w="19050">
            <a:solidFill>
              <a:schemeClr val="tx1">
                <a:alpha val="10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32"/>
          <p:cNvSpPr txBox="1"/>
          <p:nvPr/>
        </p:nvSpPr>
        <p:spPr>
          <a:xfrm>
            <a:off x="5088823" y="3593338"/>
            <a:ext cx="386080" cy="335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600" b="1" dirty="0"/>
              <a:t>③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0951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4"/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5"/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기능 설명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304094" y="1052386"/>
            <a:ext cx="5069205" cy="3048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로그인 및 회원정보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아이디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비밀번호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찾기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에러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조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해성</a:t>
            </a:r>
          </a:p>
        </p:txBody>
      </p:sp>
      <p:sp>
        <p:nvSpPr>
          <p:cNvPr id="5" name="직사각형 7"/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33"/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lvl="0"/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28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25"/>
          <p:cNvSpPr txBox="1"/>
          <p:nvPr/>
        </p:nvSpPr>
        <p:spPr>
          <a:xfrm>
            <a:off x="9272016" y="1939919"/>
            <a:ext cx="2919730" cy="179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아이디</a:t>
            </a:r>
            <a:r>
              <a:rPr lang="en-US" altLang="ko-KR" sz="1400" dirty="0"/>
              <a:t> </a:t>
            </a:r>
            <a:r>
              <a:rPr lang="ko-KR" altLang="en-US" sz="1400" dirty="0"/>
              <a:t>비밀번호</a:t>
            </a:r>
            <a:r>
              <a:rPr lang="en-US" altLang="ko-KR" sz="1400" dirty="0"/>
              <a:t> </a:t>
            </a:r>
            <a:r>
              <a:rPr lang="ko-KR" altLang="en-US" sz="1400" dirty="0"/>
              <a:t>찾기</a:t>
            </a:r>
            <a:r>
              <a:rPr lang="en-US" altLang="ko-KR" sz="1400" dirty="0"/>
              <a:t> - </a:t>
            </a:r>
            <a:r>
              <a:rPr lang="ko-KR" altLang="en-US" sz="1400" dirty="0"/>
              <a:t>에러</a:t>
            </a:r>
            <a:endParaRPr lang="en-US" altLang="ko-KR" sz="1400" dirty="0"/>
          </a:p>
          <a:p>
            <a:pPr lvl="0"/>
            <a:endParaRPr lang="en-US" altLang="ko-KR" sz="1400" dirty="0"/>
          </a:p>
          <a:p>
            <a:pPr lvl="0"/>
            <a:r>
              <a:rPr lang="ko-KR" altLang="en-US" sz="1400" dirty="0"/>
              <a:t>등록된</a:t>
            </a:r>
            <a:r>
              <a:rPr lang="en-US" altLang="ko-KR" sz="1400" dirty="0"/>
              <a:t> </a:t>
            </a:r>
            <a:r>
              <a:rPr lang="ko-KR" altLang="en-US" sz="1400" dirty="0"/>
              <a:t>계정</a:t>
            </a:r>
            <a:r>
              <a:rPr lang="en-US" altLang="ko-KR" sz="1400" dirty="0"/>
              <a:t> </a:t>
            </a:r>
            <a:r>
              <a:rPr lang="ko-KR" altLang="en-US" sz="1400" dirty="0"/>
              <a:t>중에서</a:t>
            </a:r>
            <a:r>
              <a:rPr lang="en-US" altLang="ko-KR" sz="1400" dirty="0"/>
              <a:t> </a:t>
            </a:r>
            <a:r>
              <a:rPr lang="ko-KR" altLang="en-US" sz="1400" dirty="0"/>
              <a:t>이메일주소와</a:t>
            </a:r>
            <a:r>
              <a:rPr lang="en-US" altLang="ko-KR" sz="1400" dirty="0"/>
              <a:t> </a:t>
            </a:r>
            <a:r>
              <a:rPr lang="ko-KR" altLang="en-US" sz="1400" dirty="0"/>
              <a:t>등록된</a:t>
            </a:r>
            <a:r>
              <a:rPr lang="en-US" altLang="ko-KR" sz="1400" dirty="0"/>
              <a:t> </a:t>
            </a:r>
            <a:r>
              <a:rPr lang="ko-KR" altLang="en-US" sz="1400" dirty="0"/>
              <a:t>이름이</a:t>
            </a:r>
            <a:r>
              <a:rPr lang="en-US" altLang="ko-KR" sz="1400" dirty="0"/>
              <a:t> </a:t>
            </a:r>
            <a:r>
              <a:rPr lang="ko-KR" altLang="en-US" sz="1400" dirty="0"/>
              <a:t>모두</a:t>
            </a:r>
            <a:r>
              <a:rPr lang="en-US" altLang="ko-KR" sz="1400" dirty="0"/>
              <a:t> </a:t>
            </a:r>
            <a:r>
              <a:rPr lang="ko-KR" altLang="en-US" sz="1400" dirty="0"/>
              <a:t>일치하는</a:t>
            </a:r>
            <a:r>
              <a:rPr lang="en-US" altLang="ko-KR" sz="1400" dirty="0"/>
              <a:t> </a:t>
            </a:r>
            <a:r>
              <a:rPr lang="ko-KR" altLang="en-US" sz="1400" dirty="0"/>
              <a:t>계정이</a:t>
            </a:r>
            <a:r>
              <a:rPr lang="en-US" altLang="ko-KR" sz="1400" dirty="0"/>
              <a:t> </a:t>
            </a:r>
            <a:r>
              <a:rPr lang="ko-KR" altLang="en-US" sz="1400" dirty="0"/>
              <a:t>없는</a:t>
            </a:r>
            <a:r>
              <a:rPr lang="en-US" altLang="ko-KR" sz="1400" dirty="0"/>
              <a:t> </a:t>
            </a:r>
            <a:r>
              <a:rPr lang="ko-KR" altLang="en-US" sz="1400" dirty="0"/>
              <a:t>경우</a:t>
            </a:r>
            <a:r>
              <a:rPr lang="en-US" altLang="ko-KR" sz="1400" dirty="0"/>
              <a:t> </a:t>
            </a:r>
            <a:r>
              <a:rPr lang="ko-KR" altLang="en-US" sz="1400" dirty="0"/>
              <a:t>경고창을</a:t>
            </a:r>
            <a:r>
              <a:rPr lang="en-US" altLang="ko-KR" sz="1400" dirty="0"/>
              <a:t> </a:t>
            </a:r>
            <a:r>
              <a:rPr lang="ko-KR" altLang="en-US" sz="1400" dirty="0"/>
              <a:t>띄움</a:t>
            </a:r>
            <a:r>
              <a:rPr lang="en-US" altLang="ko-KR" sz="1400" dirty="0"/>
              <a:t>.</a:t>
            </a:r>
          </a:p>
          <a:p>
            <a:pPr lvl="0"/>
            <a:endParaRPr lang="en-US" altLang="ko-KR" sz="1400" dirty="0"/>
          </a:p>
          <a:p>
            <a:pPr lvl="0"/>
            <a:r>
              <a:rPr lang="ko-KR" altLang="en-US" sz="1400" dirty="0"/>
              <a:t>비밀번호</a:t>
            </a:r>
            <a:r>
              <a:rPr lang="en-US" altLang="ko-KR" sz="1400" dirty="0"/>
              <a:t> </a:t>
            </a:r>
            <a:r>
              <a:rPr lang="ko-KR" altLang="en-US" sz="1400" dirty="0"/>
              <a:t>찾기의</a:t>
            </a:r>
            <a:r>
              <a:rPr lang="en-US" altLang="ko-KR" sz="1400" dirty="0"/>
              <a:t> </a:t>
            </a:r>
            <a:r>
              <a:rPr lang="ko-KR" altLang="en-US" sz="1400" dirty="0"/>
              <a:t>경우</a:t>
            </a:r>
            <a:r>
              <a:rPr lang="en-US" altLang="ko-KR" sz="1400" dirty="0"/>
              <a:t> </a:t>
            </a:r>
            <a:r>
              <a:rPr lang="ko-KR" altLang="en-US" sz="1400" dirty="0"/>
              <a:t>위의</a:t>
            </a:r>
            <a:r>
              <a:rPr lang="en-US" altLang="ko-KR" sz="1400" dirty="0"/>
              <a:t> </a:t>
            </a:r>
            <a:r>
              <a:rPr lang="ko-KR" altLang="en-US" sz="1400" dirty="0"/>
              <a:t>조건에</a:t>
            </a:r>
            <a:r>
              <a:rPr lang="en-US" altLang="ko-KR" sz="1400" dirty="0"/>
              <a:t> </a:t>
            </a:r>
            <a:r>
              <a:rPr lang="ko-KR" altLang="en-US" sz="1400" dirty="0"/>
              <a:t>아이디가</a:t>
            </a:r>
            <a:r>
              <a:rPr lang="en-US" altLang="ko-KR" sz="1400" dirty="0"/>
              <a:t> </a:t>
            </a:r>
            <a:r>
              <a:rPr lang="ko-KR" altLang="en-US" sz="1400" dirty="0"/>
              <a:t>포함됨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9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9070" y="1488058"/>
            <a:ext cx="8668222" cy="469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27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4"/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5"/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기능 설명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304094" y="1052386"/>
            <a:ext cx="5069205" cy="3048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로그인 및 회원정보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아이디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비밀번호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찾기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인증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조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해성</a:t>
            </a:r>
          </a:p>
        </p:txBody>
      </p:sp>
      <p:sp>
        <p:nvSpPr>
          <p:cNvPr id="5" name="직사각형 7"/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33"/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lvl="0"/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29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25"/>
          <p:cNvSpPr txBox="1"/>
          <p:nvPr/>
        </p:nvSpPr>
        <p:spPr>
          <a:xfrm>
            <a:off x="9272016" y="1939919"/>
            <a:ext cx="2919730" cy="3718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아이디</a:t>
            </a:r>
            <a:r>
              <a:rPr lang="en-US" altLang="ko-KR" sz="1400" dirty="0"/>
              <a:t> </a:t>
            </a:r>
            <a:r>
              <a:rPr lang="ko-KR" altLang="en-US" sz="1400" dirty="0"/>
              <a:t>비밀번호</a:t>
            </a:r>
            <a:r>
              <a:rPr lang="en-US" altLang="ko-KR" sz="1400" dirty="0"/>
              <a:t> </a:t>
            </a:r>
            <a:r>
              <a:rPr lang="ko-KR" altLang="en-US" sz="1400" dirty="0"/>
              <a:t>찾기</a:t>
            </a:r>
            <a:r>
              <a:rPr lang="en-US" altLang="ko-KR" sz="1400" dirty="0"/>
              <a:t> - </a:t>
            </a:r>
            <a:r>
              <a:rPr lang="ko-KR" altLang="en-US" sz="1400" dirty="0"/>
              <a:t>인증</a:t>
            </a:r>
            <a:endParaRPr lang="en-US" altLang="ko-KR" sz="1400" dirty="0"/>
          </a:p>
          <a:p>
            <a:pPr lvl="0"/>
            <a:endParaRPr lang="en-US" altLang="ko-KR" sz="1400" dirty="0"/>
          </a:p>
          <a:p>
            <a:pPr lvl="0"/>
            <a:r>
              <a:rPr lang="ko-KR" altLang="en-US" sz="1400" dirty="0"/>
              <a:t>등록된</a:t>
            </a:r>
            <a:r>
              <a:rPr lang="en-US" altLang="ko-KR" sz="1400" dirty="0"/>
              <a:t> </a:t>
            </a:r>
            <a:r>
              <a:rPr lang="ko-KR" altLang="en-US" sz="1400" dirty="0"/>
              <a:t>계정</a:t>
            </a:r>
            <a:r>
              <a:rPr lang="en-US" altLang="ko-KR" sz="1400" dirty="0"/>
              <a:t> </a:t>
            </a:r>
            <a:r>
              <a:rPr lang="ko-KR" altLang="en-US" sz="1400" dirty="0"/>
              <a:t>중에서</a:t>
            </a:r>
            <a:r>
              <a:rPr lang="en-US" altLang="ko-KR" sz="1400" dirty="0"/>
              <a:t> </a:t>
            </a:r>
            <a:r>
              <a:rPr lang="ko-KR" altLang="en-US" sz="1400" dirty="0"/>
              <a:t>이메일주소와</a:t>
            </a:r>
            <a:r>
              <a:rPr lang="en-US" altLang="ko-KR" sz="1400" dirty="0"/>
              <a:t> </a:t>
            </a:r>
            <a:r>
              <a:rPr lang="ko-KR" altLang="en-US" sz="1400" dirty="0"/>
              <a:t>등록된</a:t>
            </a:r>
            <a:r>
              <a:rPr lang="en-US" altLang="ko-KR" sz="1400" dirty="0"/>
              <a:t> </a:t>
            </a:r>
            <a:r>
              <a:rPr lang="ko-KR" altLang="en-US" sz="1400" dirty="0"/>
              <a:t>이름이</a:t>
            </a:r>
            <a:r>
              <a:rPr lang="en-US" altLang="ko-KR" sz="1400" dirty="0"/>
              <a:t> </a:t>
            </a:r>
            <a:r>
              <a:rPr lang="ko-KR" altLang="en-US" sz="1400" dirty="0"/>
              <a:t>모두</a:t>
            </a:r>
            <a:r>
              <a:rPr lang="en-US" altLang="ko-KR" sz="1400" dirty="0"/>
              <a:t> </a:t>
            </a:r>
            <a:r>
              <a:rPr lang="ko-KR" altLang="en-US" sz="1400" dirty="0"/>
              <a:t>일치하는</a:t>
            </a:r>
            <a:r>
              <a:rPr lang="en-US" altLang="ko-KR" sz="1400" dirty="0"/>
              <a:t> </a:t>
            </a:r>
            <a:r>
              <a:rPr lang="ko-KR" altLang="en-US" sz="1400" dirty="0"/>
              <a:t>경우</a:t>
            </a:r>
            <a:r>
              <a:rPr lang="en-US" altLang="ko-KR" sz="1400" dirty="0"/>
              <a:t> </a:t>
            </a:r>
            <a:r>
              <a:rPr lang="ko-KR" altLang="en-US" sz="1400" dirty="0"/>
              <a:t>기등록된</a:t>
            </a:r>
            <a:r>
              <a:rPr lang="en-US" altLang="ko-KR" sz="1400" dirty="0"/>
              <a:t> </a:t>
            </a:r>
            <a:r>
              <a:rPr lang="ko-KR" altLang="en-US" sz="1400" dirty="0"/>
              <a:t>메일에서</a:t>
            </a:r>
            <a:r>
              <a:rPr lang="en-US" altLang="ko-KR" sz="1400" dirty="0"/>
              <a:t> </a:t>
            </a:r>
            <a:r>
              <a:rPr lang="ko-KR" altLang="en-US" sz="1400" dirty="0"/>
              <a:t>정해진</a:t>
            </a:r>
            <a:r>
              <a:rPr lang="en-US" altLang="ko-KR" sz="1400" dirty="0"/>
              <a:t> </a:t>
            </a:r>
            <a:r>
              <a:rPr lang="ko-KR" altLang="en-US" sz="1400" dirty="0"/>
              <a:t>메일로</a:t>
            </a:r>
            <a:r>
              <a:rPr lang="en-US" altLang="ko-KR" sz="1400" dirty="0"/>
              <a:t> </a:t>
            </a:r>
            <a:r>
              <a:rPr lang="ko-KR" altLang="en-US" sz="1400" dirty="0"/>
              <a:t>이메일</a:t>
            </a:r>
            <a:r>
              <a:rPr lang="en-US" altLang="ko-KR" sz="1400" dirty="0"/>
              <a:t>(</a:t>
            </a:r>
            <a:r>
              <a:rPr lang="ko-KR" altLang="en-US" sz="1400" dirty="0"/>
              <a:t>우측</a:t>
            </a:r>
            <a:r>
              <a:rPr lang="en-US" altLang="ko-KR" sz="1400" dirty="0"/>
              <a:t> </a:t>
            </a:r>
            <a:r>
              <a:rPr lang="ko-KR" altLang="en-US" sz="1400" dirty="0"/>
              <a:t>사진</a:t>
            </a:r>
            <a:r>
              <a:rPr lang="en-US" altLang="ko-KR" sz="1400" dirty="0"/>
              <a:t>)</a:t>
            </a:r>
            <a:r>
              <a:rPr lang="ko-KR" altLang="en-US" sz="1400" dirty="0"/>
              <a:t>을</a:t>
            </a:r>
            <a:r>
              <a:rPr lang="en-US" altLang="ko-KR" sz="1400" dirty="0"/>
              <a:t> </a:t>
            </a:r>
            <a:r>
              <a:rPr lang="ko-KR" altLang="en-US" sz="1400" dirty="0"/>
              <a:t>전송</a:t>
            </a:r>
            <a:r>
              <a:rPr lang="en-US" altLang="ko-KR" sz="1400" dirty="0"/>
              <a:t>. </a:t>
            </a:r>
            <a:r>
              <a:rPr lang="ko-KR" altLang="en-US" sz="1400" dirty="0"/>
              <a:t>이후</a:t>
            </a:r>
            <a:r>
              <a:rPr lang="en-US" altLang="ko-KR" sz="1400" dirty="0"/>
              <a:t> </a:t>
            </a:r>
            <a:r>
              <a:rPr lang="ko-KR" altLang="en-US" sz="1400" dirty="0"/>
              <a:t>전달받은</a:t>
            </a:r>
            <a:r>
              <a:rPr lang="en-US" altLang="ko-KR" sz="1400" dirty="0"/>
              <a:t> </a:t>
            </a:r>
            <a:r>
              <a:rPr lang="ko-KR" altLang="en-US" sz="1400" dirty="0"/>
              <a:t>데이터를</a:t>
            </a:r>
            <a:r>
              <a:rPr lang="en-US" altLang="ko-KR" sz="1400" dirty="0"/>
              <a:t> </a:t>
            </a:r>
            <a:r>
              <a:rPr lang="ko-KR" altLang="en-US" sz="1400" dirty="0"/>
              <a:t>인풋박스에</a:t>
            </a:r>
            <a:r>
              <a:rPr lang="en-US" altLang="ko-KR" sz="1400" dirty="0"/>
              <a:t> </a:t>
            </a:r>
            <a:r>
              <a:rPr lang="ko-KR" altLang="en-US" sz="1400" dirty="0"/>
              <a:t>입력하면</a:t>
            </a:r>
            <a:r>
              <a:rPr lang="en-US" altLang="ko-KR" sz="1400" dirty="0"/>
              <a:t>(</a:t>
            </a:r>
            <a:r>
              <a:rPr lang="ko-KR" altLang="en-US" sz="1400" dirty="0"/>
              <a:t>좌측</a:t>
            </a:r>
            <a:r>
              <a:rPr lang="en-US" altLang="ko-KR" sz="1400" dirty="0"/>
              <a:t> </a:t>
            </a:r>
            <a:r>
              <a:rPr lang="ko-KR" altLang="en-US" sz="1400" dirty="0"/>
              <a:t>사진</a:t>
            </a:r>
            <a:r>
              <a:rPr lang="en-US" altLang="ko-KR" sz="1400" dirty="0"/>
              <a:t>) </a:t>
            </a:r>
            <a:r>
              <a:rPr lang="ko-KR" altLang="en-US" sz="1400" dirty="0"/>
              <a:t>이를</a:t>
            </a:r>
            <a:r>
              <a:rPr lang="en-US" altLang="ko-KR" sz="1400" dirty="0"/>
              <a:t> </a:t>
            </a:r>
            <a:r>
              <a:rPr lang="ko-KR" altLang="en-US" sz="1400" dirty="0"/>
              <a:t>비교하여</a:t>
            </a:r>
            <a:r>
              <a:rPr lang="en-US" altLang="ko-KR" sz="1400" dirty="0"/>
              <a:t> </a:t>
            </a:r>
            <a:r>
              <a:rPr lang="ko-KR" altLang="en-US" sz="1400" dirty="0"/>
              <a:t>다음으로</a:t>
            </a:r>
            <a:r>
              <a:rPr lang="en-US" altLang="ko-KR" sz="1400" dirty="0"/>
              <a:t> </a:t>
            </a:r>
            <a:r>
              <a:rPr lang="ko-KR" altLang="en-US" sz="1400" dirty="0"/>
              <a:t>진행</a:t>
            </a:r>
            <a:endParaRPr lang="en-US" altLang="ko-KR" sz="1400" dirty="0"/>
          </a:p>
          <a:p>
            <a:pPr lvl="0"/>
            <a:endParaRPr lang="en-US" altLang="ko-KR" sz="1400" dirty="0"/>
          </a:p>
          <a:p>
            <a:pPr lvl="0"/>
            <a:r>
              <a:rPr lang="ko-KR" altLang="en-US" sz="1400" dirty="0"/>
              <a:t>비밀번호</a:t>
            </a:r>
            <a:r>
              <a:rPr lang="en-US" altLang="ko-KR" sz="1400" dirty="0"/>
              <a:t> </a:t>
            </a:r>
            <a:r>
              <a:rPr lang="ko-KR" altLang="en-US" sz="1400" dirty="0"/>
              <a:t>찾기의</a:t>
            </a:r>
            <a:r>
              <a:rPr lang="en-US" altLang="ko-KR" sz="1400" dirty="0"/>
              <a:t> </a:t>
            </a:r>
            <a:r>
              <a:rPr lang="ko-KR" altLang="en-US" sz="1400" dirty="0"/>
              <a:t>경우</a:t>
            </a:r>
            <a:r>
              <a:rPr lang="en-US" altLang="ko-KR" sz="1400" dirty="0"/>
              <a:t> </a:t>
            </a:r>
            <a:r>
              <a:rPr lang="ko-KR" altLang="en-US" sz="1400" dirty="0"/>
              <a:t>위의</a:t>
            </a:r>
            <a:r>
              <a:rPr lang="en-US" altLang="ko-KR" sz="1400" dirty="0"/>
              <a:t> </a:t>
            </a:r>
            <a:r>
              <a:rPr lang="ko-KR" altLang="en-US" sz="1400" dirty="0"/>
              <a:t>조건에</a:t>
            </a:r>
            <a:r>
              <a:rPr lang="en-US" altLang="ko-KR" sz="1400" dirty="0"/>
              <a:t> </a:t>
            </a:r>
            <a:r>
              <a:rPr lang="ko-KR" altLang="en-US" sz="1400" dirty="0"/>
              <a:t>아이디가</a:t>
            </a:r>
            <a:r>
              <a:rPr lang="en-US" altLang="ko-KR" sz="1400" dirty="0"/>
              <a:t> </a:t>
            </a:r>
            <a:r>
              <a:rPr lang="ko-KR" altLang="en-US" sz="1400" dirty="0"/>
              <a:t>포함됨</a:t>
            </a:r>
            <a:r>
              <a:rPr lang="en-US" altLang="ko-KR" sz="1400" dirty="0"/>
              <a:t>.</a:t>
            </a:r>
          </a:p>
          <a:p>
            <a:pPr lvl="0"/>
            <a:endParaRPr lang="en-US" altLang="ko-KR" sz="1400" dirty="0"/>
          </a:p>
          <a:p>
            <a:pPr lvl="0"/>
            <a:r>
              <a:rPr lang="ko-KR" altLang="en-US" sz="1400" dirty="0"/>
              <a:t>현재는</a:t>
            </a:r>
            <a:r>
              <a:rPr lang="en-US" altLang="ko-KR" sz="1400" dirty="0"/>
              <a:t> </a:t>
            </a:r>
            <a:r>
              <a:rPr lang="ko-KR" altLang="en-US" sz="1400" dirty="0"/>
              <a:t>다른</a:t>
            </a:r>
            <a:r>
              <a:rPr lang="en-US" altLang="ko-KR" sz="1400" dirty="0"/>
              <a:t> </a:t>
            </a:r>
            <a:r>
              <a:rPr lang="ko-KR" altLang="en-US" sz="1400" dirty="0"/>
              <a:t>아이디가</a:t>
            </a:r>
            <a:r>
              <a:rPr lang="en-US" altLang="ko-KR" sz="1400" dirty="0"/>
              <a:t> </a:t>
            </a:r>
            <a:r>
              <a:rPr lang="ko-KR" altLang="en-US" sz="1400" dirty="0"/>
              <a:t>없어서</a:t>
            </a:r>
            <a:r>
              <a:rPr lang="en-US" altLang="ko-KR" sz="1400" dirty="0"/>
              <a:t> </a:t>
            </a:r>
            <a:r>
              <a:rPr lang="ko-KR" altLang="en-US" sz="1400" dirty="0"/>
              <a:t>하나의</a:t>
            </a:r>
            <a:r>
              <a:rPr lang="en-US" altLang="ko-KR" sz="1400" dirty="0"/>
              <a:t> </a:t>
            </a:r>
            <a:r>
              <a:rPr lang="ko-KR" altLang="en-US" sz="1400" dirty="0"/>
              <a:t>아이디에서</a:t>
            </a:r>
            <a:r>
              <a:rPr lang="en-US" altLang="ko-KR" sz="1400" dirty="0"/>
              <a:t> </a:t>
            </a:r>
            <a:r>
              <a:rPr lang="ko-KR" altLang="en-US" sz="1400" dirty="0"/>
              <a:t>이메일</a:t>
            </a:r>
            <a:r>
              <a:rPr lang="en-US" altLang="ko-KR" sz="1400" dirty="0"/>
              <a:t> </a:t>
            </a:r>
            <a:r>
              <a:rPr lang="ko-KR" altLang="en-US" sz="1400" dirty="0"/>
              <a:t>주고</a:t>
            </a:r>
            <a:r>
              <a:rPr lang="en-US" altLang="ko-KR" sz="1400" dirty="0"/>
              <a:t> </a:t>
            </a:r>
            <a:r>
              <a:rPr lang="ko-KR" altLang="en-US" sz="1400" dirty="0"/>
              <a:t>받고를</a:t>
            </a:r>
            <a:r>
              <a:rPr lang="en-US" altLang="ko-KR" sz="1400" dirty="0"/>
              <a:t> </a:t>
            </a:r>
            <a:r>
              <a:rPr lang="ko-KR" altLang="en-US" sz="1400" dirty="0"/>
              <a:t>진행함</a:t>
            </a:r>
            <a:r>
              <a:rPr lang="en-US" altLang="ko-KR" sz="1400" dirty="0"/>
              <a:t>.</a:t>
            </a:r>
          </a:p>
          <a:p>
            <a:pPr lvl="0"/>
            <a:endParaRPr lang="ko-KR" altLang="en-US" sz="1400" dirty="0"/>
          </a:p>
        </p:txBody>
      </p:sp>
      <p:pic>
        <p:nvPicPr>
          <p:cNvPr id="9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635" y="1508537"/>
            <a:ext cx="8847292" cy="48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10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E376B2-7751-4BEE-9C64-F633EB78FA60}"/>
              </a:ext>
            </a:extLst>
          </p:cNvPr>
          <p:cNvSpPr/>
          <p:nvPr/>
        </p:nvSpPr>
        <p:spPr>
          <a:xfrm>
            <a:off x="-4931" y="-3672"/>
            <a:ext cx="12194893" cy="6859634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09A09F04-77E0-22D5-5C4D-0E02340FFDFD}"/>
              </a:ext>
            </a:extLst>
          </p:cNvPr>
          <p:cNvSpPr/>
          <p:nvPr/>
        </p:nvSpPr>
        <p:spPr>
          <a:xfrm rot="10800000">
            <a:off x="7921705" y="2136"/>
            <a:ext cx="4270546" cy="2189916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60E9F48-CF7E-86BF-422C-09CB94E31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164879"/>
              </p:ext>
            </p:extLst>
          </p:nvPr>
        </p:nvGraphicFramePr>
        <p:xfrm>
          <a:off x="633469" y="2028939"/>
          <a:ext cx="8168640" cy="256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8640">
                  <a:extLst>
                    <a:ext uri="{9D8B030D-6E8A-4147-A177-3AD203B41FA5}">
                      <a16:colId xmlns:a16="http://schemas.microsoft.com/office/drawing/2014/main" val="4216846973"/>
                    </a:ext>
                  </a:extLst>
                </a:gridCol>
              </a:tblGrid>
              <a:tr h="10125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200" b="0" dirty="0">
                          <a:solidFill>
                            <a:srgbClr val="0070C0"/>
                          </a:solidFill>
                        </a:rPr>
                        <a:t>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576282"/>
                  </a:ext>
                </a:extLst>
              </a:tr>
              <a:tr h="605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b="1" dirty="0">
                          <a:solidFill>
                            <a:srgbClr val="0070C0"/>
                          </a:solidFill>
                        </a:rPr>
                        <a:t>개요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123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프로젝트 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67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6178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47AA3F-43F5-C2CE-F545-1B04522E8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494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4"/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5"/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기능 설명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304094" y="1052386"/>
            <a:ext cx="5521960" cy="3048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로그인 및 회원정보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아이디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비밀번호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찾기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인증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에러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조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해성</a:t>
            </a:r>
          </a:p>
        </p:txBody>
      </p:sp>
      <p:sp>
        <p:nvSpPr>
          <p:cNvPr id="5" name="직사각형 7"/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33"/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lvl="0"/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30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25"/>
          <p:cNvSpPr txBox="1"/>
          <p:nvPr/>
        </p:nvSpPr>
        <p:spPr>
          <a:xfrm>
            <a:off x="9272016" y="1939919"/>
            <a:ext cx="2919730" cy="179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아이디</a:t>
            </a:r>
            <a:r>
              <a:rPr lang="en-US" altLang="ko-KR" sz="1400" dirty="0"/>
              <a:t> </a:t>
            </a:r>
            <a:r>
              <a:rPr lang="ko-KR" altLang="en-US" sz="1400" dirty="0"/>
              <a:t>비밀번호</a:t>
            </a:r>
            <a:r>
              <a:rPr lang="en-US" altLang="ko-KR" sz="1400" dirty="0"/>
              <a:t> </a:t>
            </a:r>
            <a:r>
              <a:rPr lang="ko-KR" altLang="en-US" sz="1400" dirty="0"/>
              <a:t>찾기</a:t>
            </a:r>
            <a:r>
              <a:rPr lang="en-US" altLang="ko-KR" sz="1400" dirty="0"/>
              <a:t> - </a:t>
            </a:r>
            <a:r>
              <a:rPr lang="ko-KR" altLang="en-US" sz="1400" dirty="0"/>
              <a:t>인증</a:t>
            </a:r>
            <a:r>
              <a:rPr lang="en-US" altLang="ko-KR" sz="1400" dirty="0"/>
              <a:t> </a:t>
            </a:r>
            <a:r>
              <a:rPr lang="ko-KR" altLang="en-US" sz="1400" dirty="0"/>
              <a:t>에러</a:t>
            </a:r>
            <a:endParaRPr lang="en-US" altLang="ko-KR" sz="1400" dirty="0"/>
          </a:p>
          <a:p>
            <a:pPr lvl="0"/>
            <a:endParaRPr lang="en-US" altLang="ko-KR" sz="1400" dirty="0"/>
          </a:p>
          <a:p>
            <a:pPr lvl="0"/>
            <a:r>
              <a:rPr lang="ko-KR" altLang="en-US" sz="1400" dirty="0"/>
              <a:t>전달한</a:t>
            </a:r>
            <a:r>
              <a:rPr lang="en-US" altLang="ko-KR" sz="1400" dirty="0"/>
              <a:t> </a:t>
            </a:r>
            <a:r>
              <a:rPr lang="ko-KR" altLang="en-US" sz="1400" dirty="0"/>
              <a:t>인증코드와</a:t>
            </a:r>
            <a:r>
              <a:rPr lang="en-US" altLang="ko-KR" sz="1400" dirty="0"/>
              <a:t> </a:t>
            </a:r>
            <a:r>
              <a:rPr lang="ko-KR" altLang="en-US" sz="1400" dirty="0"/>
              <a:t>입력받은</a:t>
            </a:r>
            <a:r>
              <a:rPr lang="en-US" altLang="ko-KR" sz="1400" dirty="0"/>
              <a:t> </a:t>
            </a:r>
            <a:r>
              <a:rPr lang="ko-KR" altLang="en-US" sz="1400" dirty="0"/>
              <a:t>인증코드가</a:t>
            </a:r>
            <a:r>
              <a:rPr lang="en-US" altLang="ko-KR" sz="1400" dirty="0"/>
              <a:t> </a:t>
            </a:r>
            <a:r>
              <a:rPr lang="ko-KR" altLang="en-US" sz="1400" dirty="0"/>
              <a:t>다른</a:t>
            </a:r>
            <a:r>
              <a:rPr lang="en-US" altLang="ko-KR" sz="1400" dirty="0"/>
              <a:t> </a:t>
            </a:r>
            <a:r>
              <a:rPr lang="ko-KR" altLang="en-US" sz="1400" dirty="0"/>
              <a:t>경우</a:t>
            </a:r>
            <a:r>
              <a:rPr lang="en-US" altLang="ko-KR" sz="1400" dirty="0"/>
              <a:t>, </a:t>
            </a:r>
            <a:r>
              <a:rPr lang="ko-KR" altLang="en-US" sz="1400" dirty="0"/>
              <a:t>남은</a:t>
            </a:r>
            <a:r>
              <a:rPr lang="en-US" altLang="ko-KR" sz="1400" dirty="0"/>
              <a:t> </a:t>
            </a:r>
            <a:r>
              <a:rPr lang="ko-KR" altLang="en-US" sz="1400" dirty="0"/>
              <a:t>시간을</a:t>
            </a:r>
            <a:r>
              <a:rPr lang="en-US" altLang="ko-KR" sz="1400" dirty="0"/>
              <a:t> </a:t>
            </a:r>
            <a:r>
              <a:rPr lang="ko-KR" altLang="en-US" sz="1400" dirty="0"/>
              <a:t>경고창에서</a:t>
            </a:r>
            <a:r>
              <a:rPr lang="en-US" altLang="ko-KR" sz="1400" dirty="0"/>
              <a:t> </a:t>
            </a:r>
            <a:r>
              <a:rPr lang="ko-KR" altLang="en-US" sz="1400" dirty="0"/>
              <a:t>출력함</a:t>
            </a:r>
            <a:r>
              <a:rPr lang="en-US" altLang="ko-KR" sz="1400" dirty="0"/>
              <a:t>.</a:t>
            </a:r>
          </a:p>
          <a:p>
            <a:pPr lvl="0"/>
            <a:endParaRPr lang="en-US" altLang="ko-KR" sz="1400" dirty="0"/>
          </a:p>
          <a:p>
            <a:pPr lvl="0"/>
            <a:r>
              <a:rPr lang="ko-KR" altLang="en-US" sz="1400" dirty="0"/>
              <a:t>제한</a:t>
            </a:r>
            <a:r>
              <a:rPr lang="en-US" altLang="ko-KR" sz="1400" dirty="0"/>
              <a:t> </a:t>
            </a:r>
            <a:r>
              <a:rPr lang="ko-KR" altLang="en-US" sz="1400" dirty="0"/>
              <a:t>시간</a:t>
            </a:r>
            <a:r>
              <a:rPr lang="en-US" altLang="ko-KR" sz="1400" dirty="0"/>
              <a:t> </a:t>
            </a:r>
            <a:r>
              <a:rPr lang="ko-KR" altLang="en-US" sz="1400" dirty="0"/>
              <a:t>이후에</a:t>
            </a:r>
            <a:r>
              <a:rPr lang="en-US" altLang="ko-KR" sz="1400" dirty="0"/>
              <a:t> </a:t>
            </a:r>
            <a:r>
              <a:rPr lang="ko-KR" altLang="en-US" sz="1400" dirty="0"/>
              <a:t>시도할</a:t>
            </a:r>
            <a:r>
              <a:rPr lang="en-US" altLang="ko-KR" sz="1400" dirty="0"/>
              <a:t> </a:t>
            </a:r>
            <a:r>
              <a:rPr lang="ko-KR" altLang="en-US" sz="1400" dirty="0"/>
              <a:t>경우</a:t>
            </a:r>
            <a:r>
              <a:rPr lang="en-US" altLang="ko-KR" sz="1400" dirty="0"/>
              <a:t> </a:t>
            </a:r>
            <a:r>
              <a:rPr lang="ko-KR" altLang="en-US" sz="1400" dirty="0"/>
              <a:t>처음부터</a:t>
            </a:r>
            <a:r>
              <a:rPr lang="en-US" altLang="ko-KR" sz="1400" dirty="0"/>
              <a:t> </a:t>
            </a:r>
            <a:r>
              <a:rPr lang="ko-KR" altLang="en-US" sz="1400" dirty="0"/>
              <a:t>다시</a:t>
            </a:r>
            <a:r>
              <a:rPr lang="en-US" altLang="ko-KR" sz="1400" dirty="0"/>
              <a:t> </a:t>
            </a:r>
            <a:r>
              <a:rPr lang="ko-KR" altLang="en-US" sz="1400" dirty="0"/>
              <a:t>시작함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9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1823" y="1488051"/>
            <a:ext cx="8839183" cy="478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69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4"/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5"/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기능 설명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304094" y="1052386"/>
            <a:ext cx="5521960" cy="3048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로그인 및 회원정보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아이디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비밀번호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찾기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인증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통과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조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해성</a:t>
            </a:r>
          </a:p>
        </p:txBody>
      </p:sp>
      <p:sp>
        <p:nvSpPr>
          <p:cNvPr id="5" name="직사각형 7"/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33"/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lvl="0"/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31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25"/>
          <p:cNvSpPr txBox="1"/>
          <p:nvPr/>
        </p:nvSpPr>
        <p:spPr>
          <a:xfrm>
            <a:off x="9272016" y="1939919"/>
            <a:ext cx="2919730" cy="286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아이디</a:t>
            </a:r>
            <a:r>
              <a:rPr lang="en-US" altLang="ko-KR" sz="1400" dirty="0"/>
              <a:t> </a:t>
            </a:r>
            <a:r>
              <a:rPr lang="ko-KR" altLang="en-US" sz="1400" dirty="0"/>
              <a:t>비밀번호</a:t>
            </a:r>
            <a:r>
              <a:rPr lang="en-US" altLang="ko-KR" sz="1400" dirty="0"/>
              <a:t> </a:t>
            </a:r>
            <a:r>
              <a:rPr lang="ko-KR" altLang="en-US" sz="1400" dirty="0"/>
              <a:t>찾기</a:t>
            </a:r>
            <a:r>
              <a:rPr lang="en-US" altLang="ko-KR" sz="1400" dirty="0"/>
              <a:t> - </a:t>
            </a:r>
            <a:r>
              <a:rPr lang="ko-KR" altLang="en-US" sz="1400" dirty="0"/>
              <a:t>인증</a:t>
            </a:r>
            <a:r>
              <a:rPr lang="en-US" altLang="ko-KR" sz="1400" dirty="0"/>
              <a:t> </a:t>
            </a:r>
            <a:r>
              <a:rPr lang="ko-KR" altLang="en-US" sz="1400" dirty="0"/>
              <a:t>통과</a:t>
            </a:r>
            <a:endParaRPr lang="en-US" altLang="ko-KR" sz="1400" dirty="0"/>
          </a:p>
          <a:p>
            <a:pPr lvl="0"/>
            <a:endParaRPr lang="en-US" altLang="ko-KR" sz="1400" dirty="0"/>
          </a:p>
          <a:p>
            <a:pPr lvl="0"/>
            <a:r>
              <a:rPr lang="ko-KR" altLang="en-US" sz="1400" dirty="0"/>
              <a:t>전달한</a:t>
            </a:r>
            <a:r>
              <a:rPr lang="en-US" altLang="ko-KR" sz="1400" dirty="0"/>
              <a:t> </a:t>
            </a:r>
            <a:r>
              <a:rPr lang="ko-KR" altLang="en-US" sz="1400" dirty="0"/>
              <a:t>인증코드와</a:t>
            </a:r>
            <a:r>
              <a:rPr lang="en-US" altLang="ko-KR" sz="1400" dirty="0"/>
              <a:t> </a:t>
            </a:r>
            <a:r>
              <a:rPr lang="ko-KR" altLang="en-US" sz="1400" dirty="0"/>
              <a:t>입력받은</a:t>
            </a:r>
            <a:r>
              <a:rPr lang="en-US" altLang="ko-KR" sz="1400" dirty="0"/>
              <a:t> </a:t>
            </a:r>
            <a:r>
              <a:rPr lang="ko-KR" altLang="en-US" sz="1400" dirty="0"/>
              <a:t>인증코드가</a:t>
            </a:r>
            <a:r>
              <a:rPr lang="en-US" altLang="ko-KR" sz="1400" dirty="0"/>
              <a:t> </a:t>
            </a:r>
            <a:r>
              <a:rPr lang="ko-KR" altLang="en-US" sz="1400" dirty="0"/>
              <a:t>같은</a:t>
            </a:r>
            <a:r>
              <a:rPr lang="en-US" altLang="ko-KR" sz="1400" dirty="0"/>
              <a:t> </a:t>
            </a:r>
            <a:r>
              <a:rPr lang="ko-KR" altLang="en-US" sz="1400" dirty="0"/>
              <a:t>경우</a:t>
            </a:r>
            <a:r>
              <a:rPr lang="en-US" altLang="ko-KR" sz="1400" dirty="0"/>
              <a:t>.</a:t>
            </a:r>
          </a:p>
          <a:p>
            <a:pPr lvl="0"/>
            <a:endParaRPr lang="en-US" altLang="ko-KR" sz="1400" dirty="0"/>
          </a:p>
          <a:p>
            <a:pPr lvl="0"/>
            <a:r>
              <a:rPr lang="ko-KR" altLang="en-US" sz="1400" dirty="0"/>
              <a:t>아이디</a:t>
            </a:r>
            <a:r>
              <a:rPr lang="en-US" altLang="ko-KR" sz="1400" dirty="0"/>
              <a:t> </a:t>
            </a:r>
            <a:r>
              <a:rPr lang="ko-KR" altLang="en-US" sz="1400" dirty="0"/>
              <a:t>찾기의</a:t>
            </a:r>
            <a:r>
              <a:rPr lang="en-US" altLang="ko-KR" sz="1400" dirty="0"/>
              <a:t> </a:t>
            </a:r>
            <a:r>
              <a:rPr lang="ko-KR" altLang="en-US" sz="1400" dirty="0"/>
              <a:t>경우</a:t>
            </a:r>
            <a:r>
              <a:rPr lang="en-US" altLang="ko-KR" sz="1400" dirty="0"/>
              <a:t> </a:t>
            </a:r>
            <a:r>
              <a:rPr lang="ko-KR" altLang="en-US" sz="1400" dirty="0"/>
              <a:t>해당</a:t>
            </a:r>
            <a:r>
              <a:rPr lang="en-US" altLang="ko-KR" sz="1400" dirty="0"/>
              <a:t> </a:t>
            </a:r>
            <a:r>
              <a:rPr lang="ko-KR" altLang="en-US" sz="1400" dirty="0"/>
              <a:t>이메일과</a:t>
            </a:r>
            <a:r>
              <a:rPr lang="en-US" altLang="ko-KR" sz="1400" dirty="0"/>
              <a:t> </a:t>
            </a:r>
            <a:r>
              <a:rPr lang="ko-KR" altLang="en-US" sz="1400" dirty="0"/>
              <a:t>이름값을</a:t>
            </a:r>
            <a:r>
              <a:rPr lang="en-US" altLang="ko-KR" sz="1400" dirty="0"/>
              <a:t> </a:t>
            </a:r>
            <a:r>
              <a:rPr lang="ko-KR" altLang="en-US" sz="1400" dirty="0"/>
              <a:t>가진</a:t>
            </a:r>
            <a:r>
              <a:rPr lang="en-US" altLang="ko-KR" sz="1400" dirty="0"/>
              <a:t> </a:t>
            </a:r>
            <a:r>
              <a:rPr lang="ko-KR" altLang="en-US" sz="1400" dirty="0"/>
              <a:t>계정의</a:t>
            </a:r>
            <a:r>
              <a:rPr lang="en-US" altLang="ko-KR" sz="1400" dirty="0"/>
              <a:t> </a:t>
            </a:r>
            <a:r>
              <a:rPr lang="ko-KR" altLang="en-US" sz="1400" dirty="0"/>
              <a:t>아이디를</a:t>
            </a:r>
            <a:r>
              <a:rPr lang="en-US" altLang="ko-KR" sz="1400" dirty="0"/>
              <a:t> </a:t>
            </a:r>
            <a:r>
              <a:rPr lang="ko-KR" altLang="en-US" sz="1400" dirty="0"/>
              <a:t>표시함</a:t>
            </a:r>
            <a:r>
              <a:rPr lang="en-US" altLang="ko-KR" sz="1400" dirty="0"/>
              <a:t>.</a:t>
            </a:r>
          </a:p>
          <a:p>
            <a:pPr lvl="0"/>
            <a:endParaRPr lang="en-US" altLang="ko-KR" sz="1400" dirty="0"/>
          </a:p>
          <a:p>
            <a:pPr lvl="0"/>
            <a:r>
              <a:rPr lang="ko-KR" altLang="en-US" sz="1400" dirty="0"/>
              <a:t>비밀번호</a:t>
            </a:r>
            <a:r>
              <a:rPr lang="en-US" altLang="ko-KR" sz="1400" dirty="0"/>
              <a:t> </a:t>
            </a:r>
            <a:r>
              <a:rPr lang="ko-KR" altLang="en-US" sz="1400" dirty="0"/>
              <a:t>찾기의</a:t>
            </a:r>
            <a:r>
              <a:rPr lang="en-US" altLang="ko-KR" sz="1400" dirty="0"/>
              <a:t> </a:t>
            </a:r>
            <a:r>
              <a:rPr lang="ko-KR" altLang="en-US" sz="1400" dirty="0"/>
              <a:t>경우</a:t>
            </a:r>
            <a:r>
              <a:rPr lang="en-US" altLang="ko-KR" sz="1400" dirty="0"/>
              <a:t>  </a:t>
            </a:r>
            <a:r>
              <a:rPr lang="ko-KR" altLang="en-US" sz="1400" dirty="0"/>
              <a:t>해당</a:t>
            </a:r>
            <a:r>
              <a:rPr lang="en-US" altLang="ko-KR" sz="1400" dirty="0"/>
              <a:t> </a:t>
            </a:r>
            <a:r>
              <a:rPr lang="ko-KR" altLang="en-US" sz="1400" dirty="0"/>
              <a:t>이메일과</a:t>
            </a:r>
            <a:r>
              <a:rPr lang="en-US" altLang="ko-KR" sz="1400" dirty="0"/>
              <a:t> </a:t>
            </a:r>
            <a:r>
              <a:rPr lang="ko-KR" altLang="en-US" sz="1400" dirty="0"/>
              <a:t>이름값</a:t>
            </a:r>
            <a:r>
              <a:rPr lang="en-US" altLang="ko-KR" sz="1400" dirty="0"/>
              <a:t>, </a:t>
            </a:r>
            <a:r>
              <a:rPr lang="ko-KR" altLang="en-US" sz="1400" dirty="0"/>
              <a:t>아이디</a:t>
            </a:r>
            <a:r>
              <a:rPr lang="en-US" altLang="ko-KR" sz="1400" dirty="0"/>
              <a:t> </a:t>
            </a:r>
            <a:r>
              <a:rPr lang="ko-KR" altLang="en-US" sz="1400" dirty="0"/>
              <a:t>정보를</a:t>
            </a:r>
            <a:r>
              <a:rPr lang="en-US" altLang="ko-KR" sz="1400" dirty="0"/>
              <a:t> </a:t>
            </a:r>
            <a:r>
              <a:rPr lang="ko-KR" altLang="en-US" sz="1400" dirty="0"/>
              <a:t>가진</a:t>
            </a:r>
            <a:r>
              <a:rPr lang="en-US" altLang="ko-KR" sz="1400" dirty="0"/>
              <a:t> </a:t>
            </a:r>
            <a:r>
              <a:rPr lang="ko-KR" altLang="en-US" sz="1400" dirty="0"/>
              <a:t>계정의</a:t>
            </a:r>
            <a:r>
              <a:rPr lang="en-US" altLang="ko-KR" sz="1400" dirty="0"/>
              <a:t> </a:t>
            </a:r>
            <a:r>
              <a:rPr lang="ko-KR" altLang="en-US" sz="1400" dirty="0"/>
              <a:t>비밀번호</a:t>
            </a:r>
            <a:r>
              <a:rPr lang="en-US" altLang="ko-KR" sz="1400" dirty="0"/>
              <a:t> </a:t>
            </a:r>
            <a:r>
              <a:rPr lang="ko-KR" altLang="en-US" sz="1400" dirty="0"/>
              <a:t>수정</a:t>
            </a:r>
            <a:r>
              <a:rPr lang="en-US" altLang="ko-KR" sz="1400" dirty="0"/>
              <a:t> </a:t>
            </a:r>
            <a:r>
              <a:rPr lang="ko-KR" altLang="en-US" sz="1400" dirty="0"/>
              <a:t>기능이</a:t>
            </a:r>
            <a:r>
              <a:rPr lang="en-US" altLang="ko-KR" sz="1400" dirty="0"/>
              <a:t> </a:t>
            </a:r>
            <a:r>
              <a:rPr lang="ko-KR" altLang="en-US" sz="1400" dirty="0"/>
              <a:t>활성화</a:t>
            </a:r>
            <a:r>
              <a:rPr lang="en-US" altLang="ko-KR" sz="1400" dirty="0"/>
              <a:t> </a:t>
            </a:r>
            <a:r>
              <a:rPr lang="ko-KR" altLang="en-US" sz="1400" dirty="0"/>
              <a:t>됨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9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3530" y="1508498"/>
            <a:ext cx="8307641" cy="467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05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4"/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5"/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기능 설명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304094" y="1052386"/>
            <a:ext cx="5521960" cy="3048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로그인 및 회원정보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정보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조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해성</a:t>
            </a:r>
          </a:p>
        </p:txBody>
      </p:sp>
      <p:sp>
        <p:nvSpPr>
          <p:cNvPr id="5" name="직사각형 7"/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33"/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lvl="0"/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32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25"/>
          <p:cNvSpPr txBox="1"/>
          <p:nvPr/>
        </p:nvSpPr>
        <p:spPr>
          <a:xfrm>
            <a:off x="9127815" y="1939919"/>
            <a:ext cx="3063875" cy="222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내</a:t>
            </a:r>
            <a:r>
              <a:rPr lang="en-US" altLang="ko-KR" sz="1400" dirty="0"/>
              <a:t> </a:t>
            </a:r>
            <a:r>
              <a:rPr lang="ko-KR" altLang="en-US" sz="1400" dirty="0"/>
              <a:t>정보</a:t>
            </a:r>
            <a:r>
              <a:rPr lang="en-US" altLang="ko-KR" sz="1400" dirty="0"/>
              <a:t> </a:t>
            </a:r>
            <a:r>
              <a:rPr lang="ko-KR" altLang="en-US" sz="1400" dirty="0"/>
              <a:t>페이지</a:t>
            </a:r>
            <a:endParaRPr lang="en-US" altLang="ko-KR" sz="1400" dirty="0"/>
          </a:p>
          <a:p>
            <a:pPr lvl="0"/>
            <a:r>
              <a:rPr lang="en-US" altLang="ko-KR" sz="1400" dirty="0"/>
              <a:t>(</a:t>
            </a:r>
            <a:r>
              <a:rPr lang="ko-KR" altLang="en-US" sz="1400" dirty="0"/>
              <a:t>좌측</a:t>
            </a:r>
            <a:r>
              <a:rPr lang="en-US" altLang="ko-KR" sz="1400" dirty="0"/>
              <a:t> : </a:t>
            </a:r>
            <a:r>
              <a:rPr lang="ko-KR" altLang="en-US" sz="1400" dirty="0"/>
              <a:t>일반</a:t>
            </a:r>
            <a:r>
              <a:rPr lang="en-US" altLang="ko-KR" sz="1400" dirty="0"/>
              <a:t> </a:t>
            </a:r>
            <a:r>
              <a:rPr lang="ko-KR" altLang="en-US" sz="1400" dirty="0"/>
              <a:t>로그인</a:t>
            </a:r>
            <a:endParaRPr lang="en-US" altLang="ko-KR" sz="1400" dirty="0"/>
          </a:p>
          <a:p>
            <a:pPr lvl="0"/>
            <a:r>
              <a:rPr lang="ko-KR" altLang="en-US" sz="1400" dirty="0"/>
              <a:t>중앙</a:t>
            </a:r>
            <a:r>
              <a:rPr lang="en-US" altLang="ko-KR" sz="1400" dirty="0"/>
              <a:t> : </a:t>
            </a:r>
            <a:r>
              <a:rPr lang="ko-KR" altLang="en-US" sz="1400" dirty="0"/>
              <a:t>소셜</a:t>
            </a:r>
            <a:r>
              <a:rPr lang="en-US" altLang="ko-KR" sz="1400" dirty="0"/>
              <a:t> </a:t>
            </a:r>
            <a:r>
              <a:rPr lang="ko-KR" altLang="en-US" sz="1400" dirty="0"/>
              <a:t>로그인</a:t>
            </a:r>
            <a:endParaRPr lang="en-US" altLang="ko-KR" sz="1400" dirty="0"/>
          </a:p>
          <a:p>
            <a:pPr lvl="0"/>
            <a:r>
              <a:rPr lang="ko-KR" altLang="en-US" sz="1400" dirty="0"/>
              <a:t>우측</a:t>
            </a:r>
            <a:r>
              <a:rPr lang="en-US" altLang="ko-KR" sz="1400" dirty="0"/>
              <a:t> : </a:t>
            </a:r>
            <a:r>
              <a:rPr lang="ko-KR" altLang="en-US" sz="1400" dirty="0"/>
              <a:t>항목</a:t>
            </a:r>
            <a:r>
              <a:rPr lang="en-US" altLang="ko-KR" sz="1400" dirty="0"/>
              <a:t> </a:t>
            </a:r>
            <a:r>
              <a:rPr lang="ko-KR" altLang="en-US" sz="1400" dirty="0"/>
              <a:t>중</a:t>
            </a:r>
            <a:r>
              <a:rPr lang="en-US" altLang="ko-KR" sz="1400" dirty="0"/>
              <a:t> </a:t>
            </a:r>
            <a:r>
              <a:rPr lang="ko-KR" altLang="en-US" sz="1400" dirty="0"/>
              <a:t>하나라도</a:t>
            </a:r>
            <a:r>
              <a:rPr lang="en-US" altLang="ko-KR" sz="1400" dirty="0"/>
              <a:t> </a:t>
            </a:r>
            <a:r>
              <a:rPr lang="ko-KR" altLang="en-US" sz="1400" dirty="0"/>
              <a:t>수정버튼</a:t>
            </a:r>
            <a:r>
              <a:rPr lang="en-US" altLang="ko-KR" sz="1400" dirty="0"/>
              <a:t> </a:t>
            </a:r>
            <a:r>
              <a:rPr lang="ko-KR" altLang="en-US" sz="1400" dirty="0"/>
              <a:t>클릭</a:t>
            </a:r>
            <a:r>
              <a:rPr lang="en-US" altLang="ko-KR" sz="1400" dirty="0"/>
              <a:t> </a:t>
            </a:r>
            <a:r>
              <a:rPr lang="ko-KR" altLang="en-US" sz="1400" dirty="0"/>
              <a:t>후</a:t>
            </a:r>
            <a:r>
              <a:rPr lang="en-US" altLang="ko-KR" sz="1400" dirty="0"/>
              <a:t> </a:t>
            </a:r>
            <a:r>
              <a:rPr lang="ko-KR" altLang="en-US" sz="1400" dirty="0"/>
              <a:t>내용을</a:t>
            </a:r>
            <a:r>
              <a:rPr lang="en-US" altLang="ko-KR" sz="1400" dirty="0"/>
              <a:t> </a:t>
            </a:r>
            <a:r>
              <a:rPr lang="ko-KR" altLang="en-US" sz="1400" dirty="0"/>
              <a:t>수정했을</a:t>
            </a:r>
            <a:r>
              <a:rPr lang="en-US" altLang="ko-KR" sz="1400" dirty="0"/>
              <a:t> </a:t>
            </a:r>
            <a:r>
              <a:rPr lang="ko-KR" altLang="en-US" sz="1400" dirty="0"/>
              <a:t>때</a:t>
            </a:r>
            <a:r>
              <a:rPr lang="en-US" altLang="ko-KR" sz="1400" dirty="0"/>
              <a:t> </a:t>
            </a:r>
            <a:r>
              <a:rPr lang="ko-KR" altLang="en-US" sz="1400" dirty="0"/>
              <a:t>화면</a:t>
            </a:r>
            <a:r>
              <a:rPr lang="en-US" altLang="ko-KR" sz="1400" dirty="0"/>
              <a:t>)</a:t>
            </a:r>
          </a:p>
          <a:p>
            <a:pPr marL="259000" lvl="0" indent="-259000">
              <a:buAutoNum type="circleNumDbPlain"/>
            </a:pPr>
            <a:r>
              <a:rPr lang="ko-KR" altLang="en-US" sz="1400" b="1" dirty="0">
                <a:solidFill>
                  <a:srgbClr val="FF0000"/>
                </a:solidFill>
              </a:rPr>
              <a:t>계정에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등록된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정보를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출력</a:t>
            </a:r>
            <a:r>
              <a:rPr lang="en-US" altLang="ko-KR" sz="1400" dirty="0"/>
              <a:t>.</a:t>
            </a:r>
          </a:p>
          <a:p>
            <a:pPr marL="0" lvl="0"/>
            <a:r>
              <a:rPr lang="en-US" altLang="ko-KR" sz="1400" b="1" dirty="0">
                <a:solidFill>
                  <a:srgbClr val="FF0000"/>
                </a:solidFill>
              </a:rPr>
              <a:t>② </a:t>
            </a:r>
            <a:r>
              <a:rPr lang="ko-KR" altLang="en-US" sz="1400" dirty="0"/>
              <a:t>각각</a:t>
            </a:r>
            <a:r>
              <a:rPr lang="en-US" altLang="ko-KR" sz="1400" dirty="0"/>
              <a:t> </a:t>
            </a:r>
            <a:r>
              <a:rPr lang="ko-KR" altLang="en-US" sz="1400" dirty="0"/>
              <a:t>지정된</a:t>
            </a:r>
            <a:r>
              <a:rPr lang="en-US" altLang="ko-KR" sz="1400" dirty="0"/>
              <a:t> </a:t>
            </a:r>
            <a:r>
              <a:rPr lang="ko-KR" altLang="en-US" sz="1400" dirty="0"/>
              <a:t>링크로</a:t>
            </a:r>
            <a:r>
              <a:rPr lang="en-US" altLang="ko-KR" sz="1400" dirty="0"/>
              <a:t>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pPr marL="0" lvl="0"/>
            <a:r>
              <a:rPr lang="en-US" altLang="ko-KR" sz="1400" b="1" dirty="0">
                <a:solidFill>
                  <a:srgbClr val="FF0000"/>
                </a:solidFill>
              </a:rPr>
              <a:t>③ </a:t>
            </a:r>
            <a:r>
              <a:rPr lang="ko-KR" altLang="en-US" sz="1400" dirty="0"/>
              <a:t>각</a:t>
            </a:r>
            <a:r>
              <a:rPr lang="en-US" altLang="ko-KR" sz="1400" dirty="0"/>
              <a:t> </a:t>
            </a:r>
            <a:r>
              <a:rPr lang="ko-KR" altLang="en-US" sz="1400" dirty="0"/>
              <a:t>항목의</a:t>
            </a:r>
            <a:r>
              <a:rPr lang="en-US" altLang="ko-KR" sz="1400" dirty="0"/>
              <a:t> </a:t>
            </a:r>
            <a:r>
              <a:rPr lang="ko-KR" altLang="en-US" sz="1400" dirty="0"/>
              <a:t>수정버튼을</a:t>
            </a:r>
            <a:r>
              <a:rPr lang="en-US" altLang="ko-KR" sz="1400" dirty="0"/>
              <a:t> </a:t>
            </a:r>
            <a:r>
              <a:rPr lang="ko-KR" altLang="en-US" sz="1400" dirty="0"/>
              <a:t>누를</a:t>
            </a:r>
            <a:r>
              <a:rPr lang="en-US" altLang="ko-KR" sz="1400" dirty="0"/>
              <a:t> </a:t>
            </a:r>
            <a:r>
              <a:rPr lang="ko-KR" altLang="en-US" sz="1400" dirty="0"/>
              <a:t>경우</a:t>
            </a:r>
            <a:r>
              <a:rPr lang="en-US" altLang="ko-KR" sz="1400" dirty="0"/>
              <a:t> </a:t>
            </a:r>
            <a:r>
              <a:rPr lang="ko-KR" altLang="en-US" sz="1400" dirty="0"/>
              <a:t>나오는</a:t>
            </a:r>
            <a:r>
              <a:rPr lang="en-US" altLang="ko-KR" sz="1400" dirty="0"/>
              <a:t> </a:t>
            </a:r>
            <a:r>
              <a:rPr lang="ko-KR" altLang="en-US" sz="1400" dirty="0"/>
              <a:t>화면</a:t>
            </a:r>
            <a:r>
              <a:rPr lang="en-US" altLang="ko-KR" sz="1400" dirty="0"/>
              <a:t>(</a:t>
            </a:r>
            <a:r>
              <a:rPr lang="ko-KR" altLang="en-US" sz="1400" dirty="0"/>
              <a:t>회원</a:t>
            </a:r>
            <a:r>
              <a:rPr lang="en-US" altLang="ko-KR" sz="1400" dirty="0"/>
              <a:t> </a:t>
            </a:r>
            <a:r>
              <a:rPr lang="ko-KR" altLang="en-US" sz="1400" dirty="0"/>
              <a:t>수정</a:t>
            </a:r>
            <a:r>
              <a:rPr lang="en-US" altLang="ko-KR" sz="1400" dirty="0"/>
              <a:t> </a:t>
            </a:r>
            <a:r>
              <a:rPr lang="ko-KR" altLang="en-US" sz="1400" dirty="0"/>
              <a:t>버튼</a:t>
            </a:r>
            <a:r>
              <a:rPr lang="en-US" altLang="ko-KR" sz="1400" dirty="0"/>
              <a:t> </a:t>
            </a:r>
            <a:r>
              <a:rPr lang="ko-KR" altLang="en-US" sz="1400" dirty="0"/>
              <a:t>생성</a:t>
            </a:r>
            <a:r>
              <a:rPr lang="en-US" altLang="ko-KR" sz="1400" dirty="0"/>
              <a:t> </a:t>
            </a:r>
            <a:r>
              <a:rPr lang="ko-KR" altLang="en-US" sz="1400" dirty="0"/>
              <a:t>및</a:t>
            </a:r>
            <a:r>
              <a:rPr lang="en-US" altLang="ko-KR" sz="1400" dirty="0"/>
              <a:t> </a:t>
            </a:r>
            <a:r>
              <a:rPr lang="ko-KR" altLang="en-US" sz="1400" dirty="0"/>
              <a:t>회원</a:t>
            </a:r>
            <a:r>
              <a:rPr lang="en-US" altLang="ko-KR" sz="1400" dirty="0"/>
              <a:t> </a:t>
            </a:r>
            <a:r>
              <a:rPr lang="ko-KR" altLang="en-US" sz="1400" dirty="0"/>
              <a:t>탈퇴</a:t>
            </a:r>
            <a:r>
              <a:rPr lang="en-US" altLang="ko-KR" sz="1400" dirty="0"/>
              <a:t> </a:t>
            </a:r>
            <a:r>
              <a:rPr lang="ko-KR" altLang="en-US" sz="1400" dirty="0"/>
              <a:t>버튼</a:t>
            </a:r>
            <a:r>
              <a:rPr lang="en-US" altLang="ko-KR" sz="1400" dirty="0"/>
              <a:t> </a:t>
            </a:r>
            <a:r>
              <a:rPr lang="ko-KR" altLang="en-US" sz="1400" dirty="0"/>
              <a:t>색상</a:t>
            </a:r>
            <a:r>
              <a:rPr lang="en-US" altLang="ko-KR" sz="1400" dirty="0"/>
              <a:t> </a:t>
            </a:r>
            <a:r>
              <a:rPr lang="ko-KR" altLang="en-US" sz="1400" dirty="0"/>
              <a:t>변경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9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169" y="2049780"/>
            <a:ext cx="8880829" cy="3531985"/>
          </a:xfrm>
          <a:prstGeom prst="rect">
            <a:avLst/>
          </a:prstGeom>
        </p:spPr>
      </p:pic>
      <p:sp>
        <p:nvSpPr>
          <p:cNvPr id="10" name="사각형: 둥근 모서리 21"/>
          <p:cNvSpPr/>
          <p:nvPr/>
        </p:nvSpPr>
        <p:spPr>
          <a:xfrm>
            <a:off x="749706" y="2612325"/>
            <a:ext cx="1613168" cy="2005975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21"/>
          <p:cNvSpPr/>
          <p:nvPr/>
        </p:nvSpPr>
        <p:spPr>
          <a:xfrm>
            <a:off x="3522577" y="2687852"/>
            <a:ext cx="1613168" cy="2005975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32"/>
          <p:cNvSpPr txBox="1"/>
          <p:nvPr/>
        </p:nvSpPr>
        <p:spPr>
          <a:xfrm>
            <a:off x="1643897" y="227380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3" name="TextBox 32"/>
          <p:cNvSpPr txBox="1"/>
          <p:nvPr/>
        </p:nvSpPr>
        <p:spPr>
          <a:xfrm>
            <a:off x="4376971" y="234937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4" name="사각형: 둥근 모서리 21"/>
          <p:cNvSpPr/>
          <p:nvPr/>
        </p:nvSpPr>
        <p:spPr>
          <a:xfrm>
            <a:off x="33426" y="2212214"/>
            <a:ext cx="506043" cy="1049091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21"/>
          <p:cNvSpPr/>
          <p:nvPr/>
        </p:nvSpPr>
        <p:spPr>
          <a:xfrm>
            <a:off x="2812186" y="2212214"/>
            <a:ext cx="506043" cy="1049091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21"/>
          <p:cNvSpPr/>
          <p:nvPr/>
        </p:nvSpPr>
        <p:spPr>
          <a:xfrm>
            <a:off x="5825896" y="2212214"/>
            <a:ext cx="506043" cy="1049091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32"/>
          <p:cNvSpPr txBox="1"/>
          <p:nvPr/>
        </p:nvSpPr>
        <p:spPr>
          <a:xfrm>
            <a:off x="153603" y="1876933"/>
            <a:ext cx="386080" cy="335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600" b="1" dirty="0">
                <a:solidFill>
                  <a:srgbClr val="FF0000"/>
                </a:solidFill>
              </a:rPr>
              <a:t>②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TextBox 32"/>
          <p:cNvSpPr txBox="1"/>
          <p:nvPr/>
        </p:nvSpPr>
        <p:spPr>
          <a:xfrm>
            <a:off x="2932363" y="1876933"/>
            <a:ext cx="386080" cy="335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600" b="1" dirty="0">
                <a:solidFill>
                  <a:srgbClr val="FF0000"/>
                </a:solidFill>
              </a:rPr>
              <a:t>②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9" name="TextBox 32"/>
          <p:cNvSpPr txBox="1"/>
          <p:nvPr/>
        </p:nvSpPr>
        <p:spPr>
          <a:xfrm>
            <a:off x="5946073" y="1876933"/>
            <a:ext cx="386080" cy="335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600" b="1" dirty="0">
                <a:solidFill>
                  <a:srgbClr val="FF0000"/>
                </a:solidFill>
              </a:rPr>
              <a:t>②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0" name="사각형: 둥근 모서리 21"/>
          <p:cNvSpPr/>
          <p:nvPr/>
        </p:nvSpPr>
        <p:spPr>
          <a:xfrm>
            <a:off x="6473628" y="2687549"/>
            <a:ext cx="2137472" cy="2653656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32"/>
          <p:cNvSpPr txBox="1"/>
          <p:nvPr/>
        </p:nvSpPr>
        <p:spPr>
          <a:xfrm>
            <a:off x="7609138" y="2352548"/>
            <a:ext cx="386080" cy="335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600" b="1" dirty="0">
                <a:solidFill>
                  <a:srgbClr val="FF0000"/>
                </a:solidFill>
              </a:rPr>
              <a:t>③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00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4"/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5"/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기능 설명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304094" y="1052386"/>
            <a:ext cx="5521960" cy="3048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로그인 및 회원정보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-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정보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에러와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회원탈퇴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조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해성</a:t>
            </a:r>
          </a:p>
        </p:txBody>
      </p:sp>
      <p:sp>
        <p:nvSpPr>
          <p:cNvPr id="5" name="직사각형 7"/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33"/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pPr lvl="0"/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33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25"/>
          <p:cNvSpPr txBox="1"/>
          <p:nvPr/>
        </p:nvSpPr>
        <p:spPr>
          <a:xfrm>
            <a:off x="9127815" y="1939919"/>
            <a:ext cx="3063875" cy="265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내</a:t>
            </a:r>
            <a:r>
              <a:rPr lang="en-US" altLang="ko-KR" sz="1400" dirty="0"/>
              <a:t> </a:t>
            </a:r>
            <a:r>
              <a:rPr lang="ko-KR" altLang="en-US" sz="1400" dirty="0"/>
              <a:t>정보</a:t>
            </a:r>
            <a:r>
              <a:rPr lang="en-US" altLang="ko-KR" sz="1400" dirty="0"/>
              <a:t> </a:t>
            </a:r>
            <a:r>
              <a:rPr lang="ko-KR" altLang="en-US" sz="1400" dirty="0"/>
              <a:t>페이지</a:t>
            </a:r>
            <a:r>
              <a:rPr lang="en-US" altLang="ko-KR" sz="1400" dirty="0"/>
              <a:t> - </a:t>
            </a:r>
            <a:r>
              <a:rPr lang="ko-KR" altLang="en-US" sz="1400" dirty="0"/>
              <a:t>에러와</a:t>
            </a:r>
            <a:r>
              <a:rPr lang="en-US" altLang="ko-KR" sz="1400" dirty="0"/>
              <a:t> </a:t>
            </a:r>
            <a:r>
              <a:rPr lang="ko-KR" altLang="en-US" sz="1400" dirty="0"/>
              <a:t>회원탈퇴</a:t>
            </a:r>
            <a:endParaRPr lang="en-US" altLang="ko-KR" sz="1400" dirty="0"/>
          </a:p>
          <a:p>
            <a:pPr lvl="0"/>
            <a:r>
              <a:rPr lang="en-US" altLang="ko-KR" sz="1400" dirty="0"/>
              <a:t>(</a:t>
            </a:r>
            <a:r>
              <a:rPr lang="ko-KR" altLang="en-US" sz="1400" dirty="0"/>
              <a:t>좌측</a:t>
            </a:r>
            <a:r>
              <a:rPr lang="en-US" altLang="ko-KR" sz="1400" dirty="0"/>
              <a:t> : </a:t>
            </a:r>
            <a:r>
              <a:rPr lang="ko-KR" altLang="en-US" sz="1400" dirty="0"/>
              <a:t>에러</a:t>
            </a:r>
            <a:endParaRPr lang="en-US" altLang="ko-KR" sz="1400" dirty="0"/>
          </a:p>
          <a:p>
            <a:pPr lvl="0"/>
            <a:r>
              <a:rPr lang="ko-KR" altLang="en-US" sz="1400" dirty="0"/>
              <a:t>우측</a:t>
            </a:r>
            <a:r>
              <a:rPr lang="en-US" altLang="ko-KR" sz="1400" dirty="0"/>
              <a:t> : </a:t>
            </a:r>
            <a:r>
              <a:rPr lang="ko-KR" altLang="en-US" sz="1400" dirty="0"/>
              <a:t>회원탈퇴</a:t>
            </a:r>
            <a:r>
              <a:rPr lang="en-US" altLang="ko-KR" sz="1400" dirty="0"/>
              <a:t>)</a:t>
            </a:r>
          </a:p>
          <a:p>
            <a:pPr marL="0" lvl="0"/>
            <a:endParaRPr lang="en-US" altLang="ko-KR" sz="1400" dirty="0"/>
          </a:p>
          <a:p>
            <a:pPr marL="0" lvl="0"/>
            <a:r>
              <a:rPr lang="ko-KR" altLang="en-US" sz="1400" dirty="0"/>
              <a:t>회원</a:t>
            </a:r>
            <a:r>
              <a:rPr lang="en-US" altLang="ko-KR" sz="1400" dirty="0"/>
              <a:t> </a:t>
            </a:r>
            <a:r>
              <a:rPr lang="ko-KR" altLang="en-US" sz="1400" dirty="0"/>
              <a:t>수정</a:t>
            </a:r>
            <a:r>
              <a:rPr lang="en-US" altLang="ko-KR" sz="1400" dirty="0"/>
              <a:t> </a:t>
            </a:r>
            <a:r>
              <a:rPr lang="ko-KR" altLang="en-US" sz="1400" dirty="0"/>
              <a:t>중</a:t>
            </a:r>
            <a:r>
              <a:rPr lang="en-US" altLang="ko-KR" sz="1400" dirty="0"/>
              <a:t> </a:t>
            </a:r>
            <a:r>
              <a:rPr lang="ko-KR" altLang="en-US" sz="1400" dirty="0"/>
              <a:t>아이디</a:t>
            </a:r>
            <a:r>
              <a:rPr lang="en-US" altLang="ko-KR" sz="1400" dirty="0"/>
              <a:t> </a:t>
            </a:r>
            <a:r>
              <a:rPr lang="ko-KR" altLang="en-US" sz="1400" dirty="0"/>
              <a:t>중복확인을</a:t>
            </a:r>
            <a:r>
              <a:rPr lang="en-US" altLang="ko-KR" sz="1400" dirty="0"/>
              <a:t> </a:t>
            </a:r>
            <a:r>
              <a:rPr lang="ko-KR" altLang="en-US" sz="1400" dirty="0"/>
              <a:t>하지</a:t>
            </a:r>
            <a:r>
              <a:rPr lang="en-US" altLang="ko-KR" sz="1400" dirty="0"/>
              <a:t> </a:t>
            </a:r>
            <a:r>
              <a:rPr lang="ko-KR" altLang="en-US" sz="1400" dirty="0"/>
              <a:t>않고</a:t>
            </a:r>
            <a:r>
              <a:rPr lang="en-US" altLang="ko-KR" sz="1400" dirty="0"/>
              <a:t> </a:t>
            </a:r>
            <a:r>
              <a:rPr lang="ko-KR" altLang="en-US" sz="1400" dirty="0"/>
              <a:t>변경</a:t>
            </a:r>
            <a:r>
              <a:rPr lang="en-US" altLang="ko-KR" sz="1400" dirty="0"/>
              <a:t> </a:t>
            </a:r>
            <a:r>
              <a:rPr lang="ko-KR" altLang="en-US" sz="1400" dirty="0"/>
              <a:t>시도시</a:t>
            </a:r>
            <a:r>
              <a:rPr lang="en-US" altLang="ko-KR" sz="1400" dirty="0"/>
              <a:t> </a:t>
            </a:r>
            <a:r>
              <a:rPr lang="ko-KR" altLang="en-US" sz="1400" dirty="0"/>
              <a:t>해당</a:t>
            </a:r>
            <a:r>
              <a:rPr lang="en-US" altLang="ko-KR" sz="1400" dirty="0"/>
              <a:t> </a:t>
            </a:r>
            <a:r>
              <a:rPr lang="ko-KR" altLang="en-US" sz="1400" dirty="0"/>
              <a:t>화면과</a:t>
            </a:r>
            <a:r>
              <a:rPr lang="en-US" altLang="ko-KR" sz="1400" dirty="0"/>
              <a:t> </a:t>
            </a:r>
            <a:r>
              <a:rPr lang="ko-KR" altLang="en-US" sz="1400" dirty="0"/>
              <a:t>같은</a:t>
            </a:r>
            <a:r>
              <a:rPr lang="en-US" altLang="ko-KR" sz="1400" dirty="0"/>
              <a:t> </a:t>
            </a:r>
            <a:r>
              <a:rPr lang="ko-KR" altLang="en-US" sz="1400" dirty="0"/>
              <a:t>에러가</a:t>
            </a:r>
            <a:r>
              <a:rPr lang="en-US" altLang="ko-KR" sz="1400" dirty="0"/>
              <a:t> </a:t>
            </a:r>
            <a:r>
              <a:rPr lang="ko-KR" altLang="en-US" sz="1400" dirty="0"/>
              <a:t>발생</a:t>
            </a:r>
            <a:r>
              <a:rPr lang="en-US" altLang="ko-KR" sz="1400" dirty="0"/>
              <a:t>.</a:t>
            </a:r>
          </a:p>
          <a:p>
            <a:pPr marL="0" lvl="0"/>
            <a:endParaRPr lang="en-US" altLang="ko-KR" sz="1400" dirty="0"/>
          </a:p>
          <a:p>
            <a:pPr marL="0" lvl="0"/>
            <a:r>
              <a:rPr lang="ko-KR" altLang="en-US" sz="1400" dirty="0"/>
              <a:t>회원</a:t>
            </a:r>
            <a:r>
              <a:rPr lang="en-US" altLang="ko-KR" sz="1400" dirty="0"/>
              <a:t> </a:t>
            </a:r>
            <a:r>
              <a:rPr lang="ko-KR" altLang="en-US" sz="1400" dirty="0"/>
              <a:t>탈퇴를</a:t>
            </a:r>
            <a:r>
              <a:rPr lang="en-US" altLang="ko-KR" sz="1400" dirty="0"/>
              <a:t> </a:t>
            </a:r>
            <a:r>
              <a:rPr lang="ko-KR" altLang="en-US" sz="1400" dirty="0"/>
              <a:t>누를경우</a:t>
            </a:r>
            <a:r>
              <a:rPr lang="en-US" altLang="ko-KR" sz="1400" dirty="0"/>
              <a:t>, </a:t>
            </a:r>
            <a:r>
              <a:rPr lang="ko-KR" altLang="en-US" sz="1400" dirty="0"/>
              <a:t>우측과</a:t>
            </a:r>
            <a:r>
              <a:rPr lang="en-US" altLang="ko-KR" sz="1400" dirty="0"/>
              <a:t> </a:t>
            </a:r>
            <a:r>
              <a:rPr lang="ko-KR" altLang="en-US" sz="1400" dirty="0"/>
              <a:t>같은</a:t>
            </a:r>
            <a:r>
              <a:rPr lang="en-US" altLang="ko-KR" sz="1400" dirty="0"/>
              <a:t> </a:t>
            </a:r>
            <a:r>
              <a:rPr lang="ko-KR" altLang="en-US" sz="1400" dirty="0"/>
              <a:t>경고</a:t>
            </a:r>
            <a:r>
              <a:rPr lang="en-US" altLang="ko-KR" sz="1400" dirty="0"/>
              <a:t> </a:t>
            </a:r>
            <a:r>
              <a:rPr lang="ko-KR" altLang="en-US" sz="1400" dirty="0"/>
              <a:t>메세지가</a:t>
            </a:r>
            <a:r>
              <a:rPr lang="en-US" altLang="ko-KR" sz="1400" dirty="0"/>
              <a:t> </a:t>
            </a:r>
            <a:r>
              <a:rPr lang="ko-KR" altLang="en-US" sz="1400" dirty="0"/>
              <a:t>출력되며</a:t>
            </a:r>
            <a:r>
              <a:rPr lang="en-US" altLang="ko-KR" sz="1400" dirty="0"/>
              <a:t> </a:t>
            </a:r>
            <a:r>
              <a:rPr lang="ko-KR" altLang="en-US" sz="1400" dirty="0"/>
              <a:t>탈퇴</a:t>
            </a:r>
            <a:r>
              <a:rPr lang="en-US" altLang="ko-KR" sz="1400" dirty="0"/>
              <a:t> </a:t>
            </a:r>
            <a:r>
              <a:rPr lang="ko-KR" altLang="en-US" sz="1400" dirty="0"/>
              <a:t>버튼을</a:t>
            </a:r>
            <a:r>
              <a:rPr lang="en-US" altLang="ko-KR" sz="1400" dirty="0"/>
              <a:t> </a:t>
            </a:r>
            <a:r>
              <a:rPr lang="ko-KR" altLang="en-US" sz="1400" dirty="0"/>
              <a:t>누르면</a:t>
            </a:r>
            <a:r>
              <a:rPr lang="en-US" altLang="ko-KR" sz="1400" dirty="0"/>
              <a:t> </a:t>
            </a:r>
            <a:r>
              <a:rPr lang="ko-KR" altLang="en-US" sz="1400" dirty="0"/>
              <a:t>해당</a:t>
            </a:r>
            <a:r>
              <a:rPr lang="en-US" altLang="ko-KR" sz="1400" dirty="0"/>
              <a:t> </a:t>
            </a:r>
            <a:r>
              <a:rPr lang="ko-KR" altLang="en-US" sz="1400" dirty="0"/>
              <a:t>계정</a:t>
            </a:r>
            <a:r>
              <a:rPr lang="en-US" altLang="ko-KR" sz="1400" dirty="0"/>
              <a:t> </a:t>
            </a:r>
            <a:r>
              <a:rPr lang="ko-KR" altLang="en-US" sz="1400" dirty="0"/>
              <a:t>정보는</a:t>
            </a:r>
            <a:r>
              <a:rPr lang="en-US" altLang="ko-KR" sz="1400" dirty="0"/>
              <a:t> </a:t>
            </a:r>
            <a:r>
              <a:rPr lang="ko-KR" altLang="en-US" sz="1400" dirty="0"/>
              <a:t>즉시</a:t>
            </a:r>
            <a:r>
              <a:rPr lang="en-US" altLang="ko-KR" sz="1400" dirty="0"/>
              <a:t> </a:t>
            </a:r>
            <a:r>
              <a:rPr lang="ko-KR" altLang="en-US" sz="1400" dirty="0"/>
              <a:t>삭제됨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9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9070" y="1508499"/>
            <a:ext cx="8900312" cy="45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94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4810-62A5-0D00-5D15-5955B4012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A5A12EC-F8F2-62EC-F54E-001040896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12" y="1684511"/>
            <a:ext cx="8937356" cy="4354341"/>
          </a:xfrm>
          <a:prstGeom prst="rect">
            <a:avLst/>
          </a:prstGeom>
          <a:ln>
            <a:noFill/>
          </a:ln>
          <a:effectLst>
            <a:outerShdw blurRad="508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7BD112-4C1E-8727-4E97-FC3A0EA0E258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F54EE-7950-D28B-553C-5D9DE9F292F6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기능 설명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EB8671-8BD2-E4AD-A902-E5B11D6666FB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여행지 추천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성지석</a:t>
            </a:r>
            <a:endParaRPr lang="ko-KR" altLang="en-US" sz="1400" dirty="0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4C6865-1C8F-2C68-F084-B51F8897F5A3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6A48EFF-1F25-EEF3-9FB8-47B71A75141F}"/>
              </a:ext>
            </a:extLst>
          </p:cNvPr>
          <p:cNvSpPr/>
          <p:nvPr/>
        </p:nvSpPr>
        <p:spPr>
          <a:xfrm>
            <a:off x="179213" y="1939919"/>
            <a:ext cx="8937356" cy="4098933"/>
          </a:xfrm>
          <a:prstGeom prst="roundRect">
            <a:avLst>
              <a:gd name="adj" fmla="val 1714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D753C3-5412-7837-73B0-FB3EAA8006E5}"/>
              </a:ext>
            </a:extLst>
          </p:cNvPr>
          <p:cNvSpPr txBox="1"/>
          <p:nvPr/>
        </p:nvSpPr>
        <p:spPr>
          <a:xfrm>
            <a:off x="9272016" y="1939919"/>
            <a:ext cx="29199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여행지 추천 메뉴를 클릭 시</a:t>
            </a:r>
            <a:endParaRPr lang="en-US" altLang="ko-KR" sz="1400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  <a:r>
              <a:rPr lang="ko-KR" altLang="en-US" sz="1400" dirty="0"/>
              <a:t> 지도 및 대표 여행지 마커 출력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DA87D8-3733-E178-1BEF-77014D8E5132}"/>
              </a:ext>
            </a:extLst>
          </p:cNvPr>
          <p:cNvSpPr txBox="1"/>
          <p:nvPr/>
        </p:nvSpPr>
        <p:spPr>
          <a:xfrm>
            <a:off x="960120" y="161848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7FDDBB2-395E-00E7-2DCE-D811D8B4F0AB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8E91755-91A0-4A0B-9AA0-A637C5A6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34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359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158703DD-17A8-F45C-7DE7-7AA2666BB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12" y="1682496"/>
            <a:ext cx="8937356" cy="4272355"/>
          </a:xfrm>
          <a:prstGeom prst="rect">
            <a:avLst/>
          </a:prstGeom>
          <a:ln>
            <a:noFill/>
          </a:ln>
          <a:effectLst>
            <a:outerShdw blurRad="508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74934E-169D-B7AD-CF5C-085F56CC6872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65E2A-E700-96F8-F67F-95A92B2917CE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기능 설명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81299C-10A8-EA23-E493-D3AAE9A77A18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84A446D-6053-9327-1DB3-94DACFCBBE2D}"/>
              </a:ext>
            </a:extLst>
          </p:cNvPr>
          <p:cNvSpPr/>
          <p:nvPr/>
        </p:nvSpPr>
        <p:spPr>
          <a:xfrm>
            <a:off x="179212" y="1905263"/>
            <a:ext cx="1128380" cy="241197"/>
          </a:xfrm>
          <a:prstGeom prst="roundRect">
            <a:avLst>
              <a:gd name="adj" fmla="val 14619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5613C8-77D1-37B9-7FB7-792F0C4175C1}"/>
              </a:ext>
            </a:extLst>
          </p:cNvPr>
          <p:cNvSpPr txBox="1"/>
          <p:nvPr/>
        </p:nvSpPr>
        <p:spPr>
          <a:xfrm>
            <a:off x="996696" y="16002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CC736-75B3-FFF2-E599-974BF1917016}"/>
              </a:ext>
            </a:extLst>
          </p:cNvPr>
          <p:cNvSpPr txBox="1"/>
          <p:nvPr/>
        </p:nvSpPr>
        <p:spPr>
          <a:xfrm>
            <a:off x="9272016" y="1939919"/>
            <a:ext cx="291998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대표 여행지 클릭 시</a:t>
            </a:r>
            <a:endParaRPr lang="en-US" altLang="ko-KR" sz="1400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① </a:t>
            </a:r>
            <a:r>
              <a:rPr lang="ko-KR" altLang="en-US" sz="1400" dirty="0"/>
              <a:t>해당 마커로 지도 확대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② </a:t>
            </a:r>
            <a:r>
              <a:rPr lang="ko-KR" altLang="en-US" sz="1400" dirty="0"/>
              <a:t>메뉴</a:t>
            </a:r>
            <a:r>
              <a:rPr lang="en-US" altLang="ko-KR" sz="1400" dirty="0"/>
              <a:t>(</a:t>
            </a:r>
            <a:r>
              <a:rPr lang="ko-KR" altLang="en-US" sz="1400" dirty="0"/>
              <a:t>맛집</a:t>
            </a:r>
            <a:r>
              <a:rPr lang="en-US" altLang="ko-KR" sz="1400" dirty="0"/>
              <a:t>, </a:t>
            </a:r>
            <a:r>
              <a:rPr lang="ko-KR" altLang="en-US" sz="1400" dirty="0"/>
              <a:t>숙소</a:t>
            </a:r>
            <a:r>
              <a:rPr lang="en-US" altLang="ko-KR" sz="1400" dirty="0"/>
              <a:t>, </a:t>
            </a:r>
            <a:r>
              <a:rPr lang="ko-KR" altLang="en-US" sz="1400" dirty="0"/>
              <a:t>수리</a:t>
            </a:r>
            <a:r>
              <a:rPr lang="en-US" altLang="ko-KR" sz="1400" dirty="0"/>
              <a:t>)</a:t>
            </a:r>
            <a:r>
              <a:rPr lang="ko-KR" altLang="en-US" sz="1400" dirty="0"/>
              <a:t> 출력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③ </a:t>
            </a:r>
            <a:r>
              <a:rPr lang="ko-KR" altLang="en-US" sz="1400" dirty="0"/>
              <a:t>뒤로 가기 버튼 출력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2CAEC36-D0AF-6644-681D-2E6DB21881C9}"/>
              </a:ext>
            </a:extLst>
          </p:cNvPr>
          <p:cNvSpPr/>
          <p:nvPr/>
        </p:nvSpPr>
        <p:spPr>
          <a:xfrm>
            <a:off x="4083700" y="3608565"/>
            <a:ext cx="1128380" cy="423939"/>
          </a:xfrm>
          <a:prstGeom prst="roundRect">
            <a:avLst>
              <a:gd name="adj" fmla="val 14619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7EC5F2-3F3C-BEFD-81DB-D7EB3555C1BD}"/>
              </a:ext>
            </a:extLst>
          </p:cNvPr>
          <p:cNvSpPr txBox="1"/>
          <p:nvPr/>
        </p:nvSpPr>
        <p:spPr>
          <a:xfrm>
            <a:off x="3888775" y="327001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375BC11-B484-6174-1B79-68D956AD1D6C}"/>
              </a:ext>
            </a:extLst>
          </p:cNvPr>
          <p:cNvSpPr/>
          <p:nvPr/>
        </p:nvSpPr>
        <p:spPr>
          <a:xfrm>
            <a:off x="8814816" y="1934491"/>
            <a:ext cx="301752" cy="241198"/>
          </a:xfrm>
          <a:prstGeom prst="roundRect">
            <a:avLst>
              <a:gd name="adj" fmla="val 14619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DAAC26-9F37-B45B-2AE5-1BE49FCC5EC8}"/>
              </a:ext>
            </a:extLst>
          </p:cNvPr>
          <p:cNvSpPr txBox="1"/>
          <p:nvPr/>
        </p:nvSpPr>
        <p:spPr>
          <a:xfrm>
            <a:off x="8497351" y="181539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BA816C5-DD79-791F-69CE-F60FF8FA2BB4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D4C528-61E2-618D-EC65-F197641409AC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여행지 추천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성지석</a:t>
            </a:r>
            <a:endParaRPr lang="ko-KR" altLang="en-US" sz="1400" dirty="0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1091EB9-F415-78CB-AC83-4A8D97CD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35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210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FD456BD-9176-D175-EE21-F16C5FC1C739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E3324-959F-9510-AD2E-FF6A2852CE5B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기능 설명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E0962D-62CE-8E0F-B20B-81E431004532}"/>
              </a:ext>
            </a:extLst>
          </p:cNvPr>
          <p:cNvSpPr txBox="1"/>
          <p:nvPr/>
        </p:nvSpPr>
        <p:spPr>
          <a:xfrm>
            <a:off x="0" y="134430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FF315-7156-3BC2-D86B-EDFA22747AAF}"/>
              </a:ext>
            </a:extLst>
          </p:cNvPr>
          <p:cNvSpPr txBox="1"/>
          <p:nvPr/>
        </p:nvSpPr>
        <p:spPr>
          <a:xfrm>
            <a:off x="9272016" y="1939919"/>
            <a:ext cx="2919985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① </a:t>
            </a:r>
            <a:r>
              <a:rPr lang="ko-KR" altLang="en-US" sz="1400" b="1" dirty="0" err="1"/>
              <a:t>뒤로가기</a:t>
            </a:r>
            <a:br>
              <a:rPr lang="en-US" altLang="ko-KR" sz="1400" b="1" dirty="0">
                <a:solidFill>
                  <a:srgbClr val="FF0000"/>
                </a:solidFill>
              </a:rPr>
            </a:b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/>
              <a:t>-</a:t>
            </a:r>
            <a:r>
              <a:rPr lang="en-US" altLang="ko-KR" sz="1400" b="1" dirty="0">
                <a:solidFill>
                  <a:srgbClr val="FF0000"/>
                </a:solidFill>
              </a:rPr>
              <a:t>  </a:t>
            </a:r>
            <a:r>
              <a:rPr lang="ko-KR" altLang="en-US" sz="1400" dirty="0"/>
              <a:t>지도가 처음화면으로 돌아가며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/>
              <a:t>마지막에 조회한 대표여행지 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/>
              <a:t>마커만 표시</a:t>
            </a:r>
            <a:endParaRPr lang="en-US" altLang="ko-KR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E877AE-2E89-CD79-A2C5-D8A9AE059C76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26E4B27-B0AC-BBAF-97E6-89C0C62545A7}"/>
              </a:ext>
            </a:extLst>
          </p:cNvPr>
          <p:cNvSpPr/>
          <p:nvPr/>
        </p:nvSpPr>
        <p:spPr>
          <a:xfrm>
            <a:off x="1837944" y="2025394"/>
            <a:ext cx="1289304" cy="228601"/>
          </a:xfrm>
          <a:prstGeom prst="roundRect">
            <a:avLst>
              <a:gd name="adj" fmla="val 1560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427AB7D-3E0F-8113-7C37-5174A0DBC0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477" b="63141"/>
          <a:stretch>
            <a:fillRect/>
          </a:stretch>
        </p:blipFill>
        <p:spPr>
          <a:xfrm>
            <a:off x="357950" y="1815881"/>
            <a:ext cx="2885925" cy="16131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0D461AF-2F7C-1681-9B78-DA7A48D9E686}"/>
              </a:ext>
            </a:extLst>
          </p:cNvPr>
          <p:cNvSpPr/>
          <p:nvPr/>
        </p:nvSpPr>
        <p:spPr>
          <a:xfrm>
            <a:off x="179211" y="1682497"/>
            <a:ext cx="8397861" cy="4581143"/>
          </a:xfrm>
          <a:prstGeom prst="roundRect">
            <a:avLst>
              <a:gd name="adj" fmla="val 360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4D34CF7-74B2-61BA-10AD-F91CECF91DFE}"/>
              </a:ext>
            </a:extLst>
          </p:cNvPr>
          <p:cNvSpPr/>
          <p:nvPr/>
        </p:nvSpPr>
        <p:spPr>
          <a:xfrm>
            <a:off x="2992586" y="2075687"/>
            <a:ext cx="253534" cy="228601"/>
          </a:xfrm>
          <a:prstGeom prst="roundRect">
            <a:avLst>
              <a:gd name="adj" fmla="val 1560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8B031A9-1BF9-0C9F-91CD-B6753ADDC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088" y="3543177"/>
            <a:ext cx="5443728" cy="2656886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D96CB40-DE3A-EB96-3D1A-11DD3C5047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53718" y="3901837"/>
            <a:ext cx="896112" cy="681684"/>
          </a:xfrm>
          <a:prstGeom prst="bentConnector3">
            <a:avLst>
              <a:gd name="adj1" fmla="val 10048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03747B-BCF1-EAA2-B646-4A077B1D5E12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7FDFE6-721E-E630-6102-F1E6F6A3881A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여행지 추천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성지석</a:t>
            </a:r>
            <a:endParaRPr lang="ko-KR" altLang="en-US" sz="1400" dirty="0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934FA5-7652-839E-80DE-B3440DBD9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36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221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E53DA28-73DC-744C-E17D-4936C0FC8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12" y="1682496"/>
            <a:ext cx="8938884" cy="4252161"/>
          </a:xfrm>
          <a:prstGeom prst="rect">
            <a:avLst/>
          </a:prstGeom>
          <a:ln>
            <a:noFill/>
          </a:ln>
          <a:effectLst>
            <a:outerShdw blurRad="508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910896B-4DC2-6266-03EE-57BDFE63A44C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879F0-EB38-EB69-22B9-10911DE0D497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기능 설명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537426C-177B-2419-8B2F-D7F194FE061E}"/>
              </a:ext>
            </a:extLst>
          </p:cNvPr>
          <p:cNvSpPr/>
          <p:nvPr/>
        </p:nvSpPr>
        <p:spPr>
          <a:xfrm>
            <a:off x="179212" y="2106431"/>
            <a:ext cx="2655428" cy="3828226"/>
          </a:xfrm>
          <a:prstGeom prst="roundRect">
            <a:avLst>
              <a:gd name="adj" fmla="val 360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851B6-8751-2E89-69B6-EDCA5F2C9EF0}"/>
              </a:ext>
            </a:extLst>
          </p:cNvPr>
          <p:cNvSpPr txBox="1"/>
          <p:nvPr/>
        </p:nvSpPr>
        <p:spPr>
          <a:xfrm>
            <a:off x="2587752" y="180136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D2CDCA-1BD9-C88E-A511-66F296DE7BCE}"/>
              </a:ext>
            </a:extLst>
          </p:cNvPr>
          <p:cNvSpPr txBox="1"/>
          <p:nvPr/>
        </p:nvSpPr>
        <p:spPr>
          <a:xfrm>
            <a:off x="9272016" y="1939919"/>
            <a:ext cx="29199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메뉴</a:t>
            </a:r>
            <a:r>
              <a:rPr lang="en-US" altLang="ko-KR" sz="1400" dirty="0"/>
              <a:t>(</a:t>
            </a:r>
            <a:r>
              <a:rPr lang="ko-KR" altLang="en-US" sz="1400" dirty="0"/>
              <a:t>맛집</a:t>
            </a:r>
            <a:r>
              <a:rPr lang="en-US" altLang="ko-KR" sz="1400" dirty="0"/>
              <a:t>, </a:t>
            </a:r>
            <a:r>
              <a:rPr lang="ko-KR" altLang="en-US" sz="1400" dirty="0"/>
              <a:t>숙소</a:t>
            </a:r>
            <a:r>
              <a:rPr lang="en-US" altLang="ko-KR" sz="1400" dirty="0"/>
              <a:t>, </a:t>
            </a:r>
            <a:r>
              <a:rPr lang="ko-KR" altLang="en-US" sz="1400" dirty="0"/>
              <a:t>수리</a:t>
            </a:r>
            <a:r>
              <a:rPr lang="en-US" altLang="ko-KR" sz="1400" dirty="0"/>
              <a:t>)</a:t>
            </a:r>
            <a:r>
              <a:rPr lang="ko-KR" altLang="en-US" sz="1400" dirty="0"/>
              <a:t> 클릭 시</a:t>
            </a:r>
            <a:endParaRPr lang="en-US" altLang="ko-KR" sz="1400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① </a:t>
            </a:r>
            <a:r>
              <a:rPr lang="ko-KR" altLang="en-US" sz="1400" dirty="0"/>
              <a:t>메뉴에 맞는 리스트 출력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② </a:t>
            </a:r>
            <a:r>
              <a:rPr lang="ko-KR" altLang="en-US" sz="1400" dirty="0"/>
              <a:t>리스트 항목들 마커 출력</a:t>
            </a:r>
            <a:endParaRPr lang="en-US" altLang="ko-KR" sz="14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5A4626B-97D6-6D38-550A-E238945667E9}"/>
              </a:ext>
            </a:extLst>
          </p:cNvPr>
          <p:cNvSpPr/>
          <p:nvPr/>
        </p:nvSpPr>
        <p:spPr>
          <a:xfrm>
            <a:off x="3599068" y="2106431"/>
            <a:ext cx="1731884" cy="2044945"/>
          </a:xfrm>
          <a:prstGeom prst="roundRect">
            <a:avLst>
              <a:gd name="adj" fmla="val 564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F4FB79-25AD-CDAC-1BE1-1819B4BD7DEA}"/>
              </a:ext>
            </a:extLst>
          </p:cNvPr>
          <p:cNvSpPr txBox="1"/>
          <p:nvPr/>
        </p:nvSpPr>
        <p:spPr>
          <a:xfrm>
            <a:off x="3504727" y="180697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13FBD6-0424-C65F-32F9-E9DA2140BE00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63327D-EC60-B4DA-27A8-933E6B69B34D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A57A66-81A2-D1B3-31DA-CDC37E6464C3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여행지 추천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성지석</a:t>
            </a:r>
            <a:endParaRPr lang="ko-KR" altLang="en-US" sz="1400" dirty="0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7AD781-7421-0A20-7626-7E7FAA04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37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408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EEDB63D6-29C1-D729-6D96-CF5815CD4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12" y="1761159"/>
            <a:ext cx="3079284" cy="457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6EB814-667A-82DB-926C-31C5F6ECFC1A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6A1F4C-03FE-F66B-9196-C231734289DC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기능 설명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5AC3449-AA60-5BB2-998A-34D5F0E8F22D}"/>
              </a:ext>
            </a:extLst>
          </p:cNvPr>
          <p:cNvSpPr/>
          <p:nvPr/>
        </p:nvSpPr>
        <p:spPr>
          <a:xfrm>
            <a:off x="179212" y="1761158"/>
            <a:ext cx="3079284" cy="4576599"/>
          </a:xfrm>
          <a:prstGeom prst="roundRect">
            <a:avLst>
              <a:gd name="adj" fmla="val 360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19C51-3BE0-37A1-801A-17936E867646}"/>
              </a:ext>
            </a:extLst>
          </p:cNvPr>
          <p:cNvSpPr txBox="1"/>
          <p:nvPr/>
        </p:nvSpPr>
        <p:spPr>
          <a:xfrm>
            <a:off x="0" y="141768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072B6-9F48-3AE4-266E-FEF35B52325C}"/>
              </a:ext>
            </a:extLst>
          </p:cNvPr>
          <p:cNvSpPr txBox="1"/>
          <p:nvPr/>
        </p:nvSpPr>
        <p:spPr>
          <a:xfrm>
            <a:off x="9272016" y="1939919"/>
            <a:ext cx="2919985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① </a:t>
            </a:r>
            <a:r>
              <a:rPr lang="ko-KR" altLang="en-US" sz="1400" b="1" dirty="0"/>
              <a:t>검색</a:t>
            </a:r>
            <a:br>
              <a:rPr lang="en-US" altLang="ko-KR" sz="1400" b="1" dirty="0">
                <a:solidFill>
                  <a:srgbClr val="FF0000"/>
                </a:solidFill>
              </a:rPr>
            </a:b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/>
              <a:t>-</a:t>
            </a:r>
            <a:r>
              <a:rPr lang="en-US" altLang="ko-KR" sz="1400" b="1" dirty="0">
                <a:solidFill>
                  <a:srgbClr val="FF0000"/>
                </a:solidFill>
              </a:rPr>
              <a:t>  </a:t>
            </a:r>
            <a:r>
              <a:rPr lang="ko-KR" altLang="en-US" sz="1400" dirty="0"/>
              <a:t>검색어가 </a:t>
            </a:r>
            <a:r>
              <a:rPr lang="ko-KR" altLang="en-US" sz="1400" dirty="0" err="1"/>
              <a:t>업소명</a:t>
            </a:r>
            <a:r>
              <a:rPr lang="en-US" altLang="ko-KR" sz="1400" dirty="0"/>
              <a:t> </a:t>
            </a:r>
            <a:r>
              <a:rPr lang="ko-KR" altLang="en-US" sz="1400" dirty="0"/>
              <a:t>및</a:t>
            </a:r>
            <a:r>
              <a:rPr lang="en-US" altLang="ko-KR" sz="1400" dirty="0"/>
              <a:t> </a:t>
            </a:r>
            <a:r>
              <a:rPr lang="ko-KR" altLang="en-US" sz="1400" dirty="0"/>
              <a:t>태그에 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/>
              <a:t>포함 된 항목들 리스트로 출력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② </a:t>
            </a:r>
            <a:r>
              <a:rPr lang="ko-KR" altLang="en-US" sz="1400" b="1" dirty="0"/>
              <a:t>숨기기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/>
              <a:t>-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dirty="0"/>
              <a:t>리스트를 숨겨 지도만 확인 </a:t>
            </a:r>
            <a:br>
              <a:rPr lang="en-US" altLang="ko-KR" sz="1400" dirty="0"/>
            </a:br>
            <a:r>
              <a:rPr lang="en-US" altLang="ko-KR" sz="1400" dirty="0"/>
              <a:t>   </a:t>
            </a:r>
            <a:r>
              <a:rPr lang="ko-KR" altLang="en-US" sz="1400" dirty="0"/>
              <a:t>가능</a:t>
            </a:r>
            <a:endParaRPr lang="en-US" altLang="ko-KR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8852F1-D51B-1960-5DDC-56D804B173A7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1F8F6A-2339-2709-B052-89FDC24CE7DF}"/>
              </a:ext>
            </a:extLst>
          </p:cNvPr>
          <p:cNvSpPr/>
          <p:nvPr/>
        </p:nvSpPr>
        <p:spPr>
          <a:xfrm>
            <a:off x="1" y="0"/>
            <a:ext cx="12192000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FB52D82-528F-88DF-7A1F-4DD548D207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7506"/>
          <a:stretch>
            <a:fillRect/>
          </a:stretch>
        </p:blipFill>
        <p:spPr>
          <a:xfrm>
            <a:off x="4647650" y="1943269"/>
            <a:ext cx="2804710" cy="12942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1B9FE74-4667-F53D-6DCC-6403DCC180A4}"/>
              </a:ext>
            </a:extLst>
          </p:cNvPr>
          <p:cNvSpPr/>
          <p:nvPr/>
        </p:nvSpPr>
        <p:spPr>
          <a:xfrm>
            <a:off x="3819861" y="1761158"/>
            <a:ext cx="4757211" cy="4576599"/>
          </a:xfrm>
          <a:prstGeom prst="roundRect">
            <a:avLst>
              <a:gd name="adj" fmla="val 3001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1680B7-AB47-7E1B-D01E-1D178FB6419C}"/>
              </a:ext>
            </a:extLst>
          </p:cNvPr>
          <p:cNvSpPr txBox="1"/>
          <p:nvPr/>
        </p:nvSpPr>
        <p:spPr>
          <a:xfrm>
            <a:off x="3624936" y="141768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8B7F367-06C5-7BF0-E984-0F8A390C07E2}"/>
              </a:ext>
            </a:extLst>
          </p:cNvPr>
          <p:cNvSpPr/>
          <p:nvPr/>
        </p:nvSpPr>
        <p:spPr>
          <a:xfrm>
            <a:off x="4647650" y="2139695"/>
            <a:ext cx="253534" cy="228601"/>
          </a:xfrm>
          <a:prstGeom prst="roundRect">
            <a:avLst>
              <a:gd name="adj" fmla="val 1560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DC390BC-A286-693B-5CE0-EB2B8CBCB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674" y="4100914"/>
            <a:ext cx="4447829" cy="2001523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69D6248-AF3F-F2AB-12B6-876B6E8156DC}"/>
              </a:ext>
            </a:extLst>
          </p:cNvPr>
          <p:cNvCxnSpPr/>
          <p:nvPr/>
        </p:nvCxnSpPr>
        <p:spPr>
          <a:xfrm>
            <a:off x="6050005" y="3429000"/>
            <a:ext cx="0" cy="4937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20FA2008-9C21-2BB9-F178-FABCCE819561}"/>
              </a:ext>
            </a:extLst>
          </p:cNvPr>
          <p:cNvSpPr/>
          <p:nvPr/>
        </p:nvSpPr>
        <p:spPr>
          <a:xfrm>
            <a:off x="1837944" y="2025394"/>
            <a:ext cx="1289304" cy="228601"/>
          </a:xfrm>
          <a:prstGeom prst="roundRect">
            <a:avLst>
              <a:gd name="adj" fmla="val 1560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099E55-86AF-7E74-4DB5-32790B687E93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여행지 추천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성지석</a:t>
            </a:r>
            <a:endParaRPr lang="ko-KR" altLang="en-US" sz="1400" dirty="0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E0EC72-B2BF-802E-F7F0-EE52FA11D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38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965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8F39CFD-6865-F2F5-E7E3-BD2DF6484903}"/>
              </a:ext>
            </a:extLst>
          </p:cNvPr>
          <p:cNvSpPr txBox="1"/>
          <p:nvPr/>
        </p:nvSpPr>
        <p:spPr>
          <a:xfrm>
            <a:off x="9272016" y="1939919"/>
            <a:ext cx="291998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리스트 항목 및 마커 클릭 시</a:t>
            </a:r>
            <a:endParaRPr lang="en-US" altLang="ko-KR" sz="1400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① </a:t>
            </a:r>
            <a:r>
              <a:rPr lang="ko-KR" altLang="en-US" sz="1400" dirty="0"/>
              <a:t>상세 정보 창 출력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  <a:r>
              <a:rPr lang="ko-KR" altLang="en-US" sz="1400" dirty="0"/>
              <a:t> 지도에 대표 여행지로부터 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/>
              <a:t>해당 항목까지의 경로 출력</a:t>
            </a:r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E61AC1E-C406-AE57-3F69-0B8997A2DB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532" t="31179" r="37958" b="33286"/>
          <a:stretch>
            <a:fillRect/>
          </a:stretch>
        </p:blipFill>
        <p:spPr>
          <a:xfrm>
            <a:off x="5937092" y="4566869"/>
            <a:ext cx="3181004" cy="1826164"/>
          </a:xfrm>
          <a:prstGeom prst="rect">
            <a:avLst/>
          </a:prstGeom>
          <a:ln>
            <a:noFill/>
          </a:ln>
          <a:effectLst>
            <a:outerShdw blurRad="508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BF220BE-6F1C-3996-078C-B5A185871CEA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96779-B9CB-41D3-2D26-86C08A09F47E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기능 설명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5AB9237-9840-B043-F6E2-55BF918BB0BB}"/>
              </a:ext>
            </a:extLst>
          </p:cNvPr>
          <p:cNvGrpSpPr/>
          <p:nvPr/>
        </p:nvGrpSpPr>
        <p:grpSpPr>
          <a:xfrm>
            <a:off x="179211" y="1557774"/>
            <a:ext cx="6088113" cy="2913642"/>
            <a:chOff x="179213" y="1557995"/>
            <a:chExt cx="5480924" cy="262305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BBCCAD3-1A37-3E1F-47AB-6B33A5126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213" y="1557995"/>
              <a:ext cx="5480924" cy="2623055"/>
            </a:xfrm>
            <a:prstGeom prst="rect">
              <a:avLst/>
            </a:prstGeom>
            <a:ln>
              <a:noFill/>
            </a:ln>
            <a:effectLst>
              <a:outerShdw blurRad="508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A6E5DEB-65F9-CF51-E83D-9C3C1685C327}"/>
                </a:ext>
              </a:extLst>
            </p:cNvPr>
            <p:cNvSpPr/>
            <p:nvPr/>
          </p:nvSpPr>
          <p:spPr>
            <a:xfrm>
              <a:off x="705896" y="1836237"/>
              <a:ext cx="4401640" cy="2232662"/>
            </a:xfrm>
            <a:prstGeom prst="roundRect">
              <a:avLst>
                <a:gd name="adj" fmla="val 3600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E62720-317C-592F-DA6B-F81CF757D96D}"/>
                </a:ext>
              </a:extLst>
            </p:cNvPr>
            <p:cNvSpPr txBox="1"/>
            <p:nvPr/>
          </p:nvSpPr>
          <p:spPr>
            <a:xfrm>
              <a:off x="411480" y="1649435"/>
              <a:ext cx="2394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①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4759919-F909-8DC4-F223-C677EE89E01D}"/>
              </a:ext>
            </a:extLst>
          </p:cNvPr>
          <p:cNvSpPr txBox="1"/>
          <p:nvPr/>
        </p:nvSpPr>
        <p:spPr>
          <a:xfrm>
            <a:off x="5543315" y="4733373"/>
            <a:ext cx="239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7AB6E6-4307-72F8-9F53-808DB1223424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56BB63-8A27-DE48-29E7-0B58E67CA45F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EB5BF84-4B1D-7020-4EB9-26F37413FC5D}"/>
              </a:ext>
            </a:extLst>
          </p:cNvPr>
          <p:cNvSpPr/>
          <p:nvPr/>
        </p:nvSpPr>
        <p:spPr>
          <a:xfrm>
            <a:off x="5934457" y="4901185"/>
            <a:ext cx="2103120" cy="905256"/>
          </a:xfrm>
          <a:prstGeom prst="roundRect">
            <a:avLst>
              <a:gd name="adj" fmla="val 360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3B9B62-023A-7AC9-DFB3-2A17EF193F49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여행지 추천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성지석</a:t>
            </a:r>
            <a:endParaRPr lang="ko-KR" altLang="en-US" sz="1400" dirty="0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E58A15-0713-AAA9-4394-E0C06CE5C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39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7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829D1-04E8-D33A-B1BA-2FA2FD486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B29C9A-BD5A-5424-31BA-2130D98730D5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D6404-7FF7-463F-F6FC-D4B1F756E78F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개요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FE4B31-4CBA-68FB-1DCC-BD0ED1E3F758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프로젝트 소개</a:t>
            </a:r>
            <a:endParaRPr lang="ko-KR" altLang="en-US" sz="1400" b="1" dirty="0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52014A-1DCB-29F2-A8D4-0AFB30EFBA05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68C41-CEA9-0805-C8D3-9CDC2A2254B5}"/>
              </a:ext>
            </a:extLst>
          </p:cNvPr>
          <p:cNvSpPr txBox="1"/>
          <p:nvPr/>
        </p:nvSpPr>
        <p:spPr>
          <a:xfrm>
            <a:off x="5943600" y="1854753"/>
            <a:ext cx="338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주요 컨셉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5B67BA-57BA-7E6D-FE47-475F61F6B392}"/>
              </a:ext>
            </a:extLst>
          </p:cNvPr>
          <p:cNvSpPr txBox="1"/>
          <p:nvPr/>
        </p:nvSpPr>
        <p:spPr>
          <a:xfrm>
            <a:off x="5943600" y="3101051"/>
            <a:ext cx="338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컨셉 설명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C554F1E-1F41-CA4E-C45E-83A6EAD24A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58" y="1854753"/>
            <a:ext cx="3202750" cy="26022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9E3ED1-BE83-3197-F917-CFA412244A50}"/>
              </a:ext>
            </a:extLst>
          </p:cNvPr>
          <p:cNvSpPr txBox="1"/>
          <p:nvPr/>
        </p:nvSpPr>
        <p:spPr>
          <a:xfrm>
            <a:off x="5886451" y="2297303"/>
            <a:ext cx="600145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/>
            <a:r>
              <a:rPr lang="ko-KR" sz="1600" dirty="0">
                <a:ea typeface="+mn-lt"/>
                <a:cs typeface="+mn-lt"/>
              </a:rPr>
              <a:t>자전거 통합 플랫폼</a:t>
            </a:r>
            <a:endParaRPr 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E2A2049-50D8-B243-FBA0-28F3BBA39E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330" y="5312357"/>
            <a:ext cx="958256" cy="8587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32C9FFA-8AF9-AE2E-7804-051AEFEE1E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957" y="5324243"/>
            <a:ext cx="1150341" cy="8481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F204F1F-9513-310A-F762-C069ED778A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26" y="5312357"/>
            <a:ext cx="958256" cy="935699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AA368C1-AEC7-86AD-D540-1AC76CD09411}"/>
              </a:ext>
            </a:extLst>
          </p:cNvPr>
          <p:cNvCxnSpPr>
            <a:cxnSpLocks/>
          </p:cNvCxnSpPr>
          <p:nvPr/>
        </p:nvCxnSpPr>
        <p:spPr>
          <a:xfrm>
            <a:off x="2861733" y="4371143"/>
            <a:ext cx="1503775" cy="7436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CF801DC-5A8C-5DC8-9467-1215B92E2DA5}"/>
              </a:ext>
            </a:extLst>
          </p:cNvPr>
          <p:cNvCxnSpPr>
            <a:cxnSpLocks/>
          </p:cNvCxnSpPr>
          <p:nvPr/>
        </p:nvCxnSpPr>
        <p:spPr>
          <a:xfrm flipH="1">
            <a:off x="1336558" y="4371143"/>
            <a:ext cx="1525175" cy="7436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953C8CE-A9FC-0E99-F7AD-539FCAC0D3A5}"/>
              </a:ext>
            </a:extLst>
          </p:cNvPr>
          <p:cNvCxnSpPr>
            <a:cxnSpLocks/>
          </p:cNvCxnSpPr>
          <p:nvPr/>
        </p:nvCxnSpPr>
        <p:spPr>
          <a:xfrm>
            <a:off x="2861733" y="4371143"/>
            <a:ext cx="0" cy="762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C8AF9A-4CC1-6606-A5E2-FC33BB08E0BF}"/>
              </a:ext>
            </a:extLst>
          </p:cNvPr>
          <p:cNvSpPr txBox="1"/>
          <p:nvPr/>
        </p:nvSpPr>
        <p:spPr>
          <a:xfrm>
            <a:off x="5886451" y="3467383"/>
            <a:ext cx="6001456" cy="26300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sz="1600" dirty="0">
                <a:ea typeface="+mn-lt"/>
                <a:cs typeface="+mn-lt"/>
              </a:rPr>
              <a:t>자전거의 특정 분야에 한정된 서비스가 아닌</a:t>
            </a:r>
            <a:r>
              <a:rPr lang="en-US" altLang="ko-KR" sz="1600" dirty="0">
                <a:ea typeface="+mn-lt"/>
                <a:cs typeface="+mn-lt"/>
              </a:rPr>
              <a:t>,</a:t>
            </a:r>
            <a:br>
              <a:rPr lang="ko-KR" altLang="en-US" sz="1600" dirty="0">
                <a:ea typeface="+mn-lt"/>
                <a:cs typeface="+mn-lt"/>
              </a:rPr>
            </a:br>
            <a:r>
              <a:rPr lang="ko-KR" sz="1600" dirty="0">
                <a:ea typeface="+mn-lt"/>
                <a:cs typeface="+mn-lt"/>
              </a:rPr>
              <a:t>다양한 종류의 자전거를 판매하고 가격 비교가 가능하며</a:t>
            </a:r>
            <a:br>
              <a:rPr lang="ko-KR" sz="1600" dirty="0">
                <a:ea typeface="+mn-lt"/>
                <a:cs typeface="+mn-lt"/>
              </a:rPr>
            </a:br>
            <a:r>
              <a:rPr lang="ko-KR" sz="1600" dirty="0">
                <a:ea typeface="+mn-lt"/>
                <a:cs typeface="+mn-lt"/>
              </a:rPr>
              <a:t>급하게 자전거가 필요한 사용자를 위한 대여 서비스까지 제공합니다.</a:t>
            </a:r>
            <a:endParaRPr lang="ko-KR">
              <a:ea typeface="맑은 고딕"/>
            </a:endParaRPr>
          </a:p>
          <a:p>
            <a:pPr lvl="1">
              <a:lnSpc>
                <a:spcPct val="150000"/>
              </a:lnSpc>
            </a:pPr>
            <a:r>
              <a:rPr lang="ko-KR" sz="1600" dirty="0">
                <a:ea typeface="+mn-lt"/>
                <a:cs typeface="+mn-lt"/>
              </a:rPr>
              <a:t>또한 자전거 여행을 계획하는 이용자를 위해</a:t>
            </a:r>
            <a:br>
              <a:rPr lang="ko-KR" sz="1600" dirty="0">
                <a:ea typeface="+mn-lt"/>
                <a:cs typeface="+mn-lt"/>
              </a:rPr>
            </a:br>
            <a:r>
              <a:rPr lang="ko-KR" sz="1600" dirty="0">
                <a:ea typeface="+mn-lt"/>
                <a:cs typeface="+mn-lt"/>
              </a:rPr>
              <a:t>자전거로 이동 가능한 대표 여행지를 추천하는 기능을 포함한</a:t>
            </a:r>
            <a:r>
              <a:rPr lang="ko-KR" altLang="en-US" sz="1600" dirty="0">
                <a:ea typeface="+mn-lt"/>
                <a:cs typeface="+mn-lt"/>
              </a:rPr>
              <a:t> </a:t>
            </a:r>
            <a:r>
              <a:rPr lang="ko-KR" sz="1600" dirty="0">
                <a:ea typeface="+mn-lt"/>
                <a:cs typeface="+mn-lt"/>
              </a:rPr>
              <a:t>자전거 통합 전문 사이트를 목표로 </a:t>
            </a:r>
            <a:r>
              <a:rPr lang="ko-KR" altLang="en-US" sz="1600" dirty="0">
                <a:ea typeface="+mn-lt"/>
                <a:cs typeface="+mn-lt"/>
              </a:rPr>
              <a:t>제작하였습니다</a:t>
            </a:r>
            <a:r>
              <a:rPr lang="en-US" altLang="ko-KR" sz="1600" dirty="0">
                <a:ea typeface="+mn-lt"/>
                <a:cs typeface="+mn-lt"/>
              </a:rPr>
              <a:t>.</a:t>
            </a:r>
            <a:r>
              <a:rPr lang="ko-KR" sz="1600" dirty="0">
                <a:ea typeface="+mn-lt"/>
                <a:cs typeface="+mn-lt"/>
              </a:rPr>
              <a:t> </a:t>
            </a:r>
            <a:r>
              <a:rPr lang="ko-KR" altLang="en-US" sz="1600" dirty="0">
                <a:ea typeface="맑은 고딕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>
              <a:ea typeface="맑은 고딕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D050287-0588-FD32-31BA-D5B7FC4D9482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28A1BEDB-21D0-5934-7223-927FAE3AA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4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7301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95B5CB1-0B63-7CB4-4A51-6483E014B09A}"/>
              </a:ext>
            </a:extLst>
          </p:cNvPr>
          <p:cNvSpPr txBox="1"/>
          <p:nvPr/>
        </p:nvSpPr>
        <p:spPr>
          <a:xfrm>
            <a:off x="9272016" y="1939919"/>
            <a:ext cx="2919985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① </a:t>
            </a:r>
            <a:r>
              <a:rPr lang="ko-KR" altLang="en-US" sz="1400" b="1" dirty="0"/>
              <a:t>저장</a:t>
            </a:r>
            <a:br>
              <a:rPr lang="en-US" altLang="ko-KR" sz="1400" b="1" dirty="0">
                <a:solidFill>
                  <a:srgbClr val="FF0000"/>
                </a:solidFill>
              </a:rPr>
            </a:b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/>
              <a:t>-</a:t>
            </a:r>
            <a:r>
              <a:rPr lang="en-US" altLang="ko-KR" sz="1400" b="1" dirty="0">
                <a:solidFill>
                  <a:srgbClr val="FF0000"/>
                </a:solidFill>
              </a:rPr>
              <a:t>  </a:t>
            </a:r>
            <a:r>
              <a:rPr lang="ko-KR" altLang="en-US" sz="1400" dirty="0" err="1"/>
              <a:t>회원별</a:t>
            </a:r>
            <a:r>
              <a:rPr lang="ko-KR" altLang="en-US" sz="1400" dirty="0"/>
              <a:t> 마음에 드는 항목 저장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(</a:t>
            </a:r>
            <a:r>
              <a:rPr lang="ko-KR" altLang="en-US" sz="1400" dirty="0"/>
              <a:t>비로그인 시 </a:t>
            </a:r>
            <a:r>
              <a:rPr lang="ko-KR" altLang="en-US" sz="1400" dirty="0" err="1"/>
              <a:t>경고창</a:t>
            </a:r>
            <a:r>
              <a:rPr lang="ko-KR" altLang="en-US" sz="1400" dirty="0"/>
              <a:t> 출력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② </a:t>
            </a:r>
            <a:r>
              <a:rPr lang="ko-KR" altLang="en-US" sz="1400" b="1" dirty="0" err="1"/>
              <a:t>더보기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/>
              <a:t>-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dirty="0"/>
              <a:t>지번</a:t>
            </a:r>
            <a:r>
              <a:rPr lang="en-US" altLang="ko-KR" sz="1400" dirty="0"/>
              <a:t>, </a:t>
            </a:r>
            <a:r>
              <a:rPr lang="ko-KR" altLang="en-US" sz="1400" dirty="0"/>
              <a:t>영업시간</a:t>
            </a:r>
            <a:r>
              <a:rPr lang="en-US" altLang="ko-KR" sz="1400" dirty="0"/>
              <a:t>, </a:t>
            </a:r>
            <a:r>
              <a:rPr lang="ko-KR" altLang="en-US" sz="1400" dirty="0"/>
              <a:t>메뉴 등 숨겨진 </a:t>
            </a:r>
            <a:br>
              <a:rPr lang="en-US" altLang="ko-KR" sz="1400" dirty="0"/>
            </a:br>
            <a:r>
              <a:rPr lang="en-US" altLang="ko-KR" sz="1400" dirty="0"/>
              <a:t>   </a:t>
            </a:r>
            <a:r>
              <a:rPr lang="ko-KR" altLang="en-US" sz="1400" dirty="0"/>
              <a:t>항목 출력</a:t>
            </a:r>
            <a:endParaRPr lang="en-US" altLang="ko-KR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4C2F8F-9A78-9BA2-9780-AAAD4022415E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B53740-E56C-5861-C3CC-4F190C81A27C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기능 설명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A70A86-A69A-4727-EAD5-255EB2525F25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DA5A5A-DD31-5E5D-0F6D-63A3AD5EB342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A327855-473C-463B-C08D-14A9C2820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784" y="3936252"/>
            <a:ext cx="4458849" cy="225953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F37CC74-C318-16E0-0D12-BB07660E4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24" y="2317168"/>
            <a:ext cx="2930429" cy="1290150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B1111BA-83C4-73A1-6982-DC24E2A935E3}"/>
              </a:ext>
            </a:extLst>
          </p:cNvPr>
          <p:cNvSpPr/>
          <p:nvPr/>
        </p:nvSpPr>
        <p:spPr>
          <a:xfrm>
            <a:off x="179212" y="1761158"/>
            <a:ext cx="3079284" cy="4576599"/>
          </a:xfrm>
          <a:prstGeom prst="roundRect">
            <a:avLst>
              <a:gd name="adj" fmla="val 360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7F3A26-1C7F-A784-C56B-20AA17921B2B}"/>
              </a:ext>
            </a:extLst>
          </p:cNvPr>
          <p:cNvSpPr txBox="1"/>
          <p:nvPr/>
        </p:nvSpPr>
        <p:spPr>
          <a:xfrm>
            <a:off x="0" y="141768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0BBC83A-77D5-0A60-1C49-29E2E64A9274}"/>
              </a:ext>
            </a:extLst>
          </p:cNvPr>
          <p:cNvSpPr/>
          <p:nvPr/>
        </p:nvSpPr>
        <p:spPr>
          <a:xfrm>
            <a:off x="3819861" y="1761158"/>
            <a:ext cx="4757211" cy="4576599"/>
          </a:xfrm>
          <a:prstGeom prst="roundRect">
            <a:avLst>
              <a:gd name="adj" fmla="val 3001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E6270D-DA15-EC8D-4A1C-CE47950DE2D3}"/>
              </a:ext>
            </a:extLst>
          </p:cNvPr>
          <p:cNvSpPr txBox="1"/>
          <p:nvPr/>
        </p:nvSpPr>
        <p:spPr>
          <a:xfrm>
            <a:off x="3624936" y="141768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295F90-EB8A-132F-D96C-5F7AB9BC5FCA}"/>
              </a:ext>
            </a:extLst>
          </p:cNvPr>
          <p:cNvSpPr txBox="1"/>
          <p:nvPr/>
        </p:nvSpPr>
        <p:spPr>
          <a:xfrm>
            <a:off x="155448" y="2011480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 </a:t>
            </a:r>
            <a:r>
              <a:rPr lang="ko-KR" altLang="en-US" sz="1000" b="1" dirty="0"/>
              <a:t>로그인 시 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2C652E-F77A-D4E0-2F6D-18E882B7E250}"/>
              </a:ext>
            </a:extLst>
          </p:cNvPr>
          <p:cNvSpPr txBox="1"/>
          <p:nvPr/>
        </p:nvSpPr>
        <p:spPr>
          <a:xfrm>
            <a:off x="155448" y="4006575"/>
            <a:ext cx="1053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 </a:t>
            </a:r>
            <a:r>
              <a:rPr lang="ko-KR" altLang="en-US" sz="1000" b="1" dirty="0"/>
              <a:t>비로그인 시 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A3C736E-CB15-5095-AEBB-A057C90B695C}"/>
              </a:ext>
            </a:extLst>
          </p:cNvPr>
          <p:cNvSpPr/>
          <p:nvPr/>
        </p:nvSpPr>
        <p:spPr>
          <a:xfrm>
            <a:off x="2587752" y="3318708"/>
            <a:ext cx="274320" cy="192024"/>
          </a:xfrm>
          <a:prstGeom prst="roundRect">
            <a:avLst>
              <a:gd name="adj" fmla="val 1990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F06C45A-7260-ADB1-D8A0-33AE4C20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73" y="4304252"/>
            <a:ext cx="2952161" cy="164758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5932086-E5A9-FB03-6187-3E3BA008E8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7300"/>
          <a:stretch>
            <a:fillRect/>
          </a:stretch>
        </p:blipFill>
        <p:spPr>
          <a:xfrm>
            <a:off x="3955720" y="1906434"/>
            <a:ext cx="4447616" cy="141227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88D20A9-5138-09F3-8724-5F797C4F88BA}"/>
              </a:ext>
            </a:extLst>
          </p:cNvPr>
          <p:cNvSpPr/>
          <p:nvPr/>
        </p:nvSpPr>
        <p:spPr>
          <a:xfrm>
            <a:off x="4778487" y="2993231"/>
            <a:ext cx="175157" cy="78582"/>
          </a:xfrm>
          <a:prstGeom prst="roundRect">
            <a:avLst>
              <a:gd name="adj" fmla="val 246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CA8ED0C-ADFC-B3F4-0FB6-9C6605BA1CAE}"/>
              </a:ext>
            </a:extLst>
          </p:cNvPr>
          <p:cNvSpPr/>
          <p:nvPr/>
        </p:nvSpPr>
        <p:spPr>
          <a:xfrm>
            <a:off x="7119474" y="2946729"/>
            <a:ext cx="385591" cy="137431"/>
          </a:xfrm>
          <a:prstGeom prst="roundRect">
            <a:avLst>
              <a:gd name="adj" fmla="val 21425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53F263D-C3AC-3C94-0F3C-90010ABC7270}"/>
              </a:ext>
            </a:extLst>
          </p:cNvPr>
          <p:cNvSpPr/>
          <p:nvPr/>
        </p:nvSpPr>
        <p:spPr>
          <a:xfrm>
            <a:off x="4531519" y="3086100"/>
            <a:ext cx="383779" cy="88106"/>
          </a:xfrm>
          <a:prstGeom prst="roundRect">
            <a:avLst>
              <a:gd name="adj" fmla="val 246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6B8739C-EA36-CA35-505E-FD7D3DC4053C}"/>
              </a:ext>
            </a:extLst>
          </p:cNvPr>
          <p:cNvCxnSpPr>
            <a:cxnSpLocks/>
          </p:cNvCxnSpPr>
          <p:nvPr/>
        </p:nvCxnSpPr>
        <p:spPr>
          <a:xfrm>
            <a:off x="6050005" y="3510732"/>
            <a:ext cx="0" cy="3023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6C390FB-FD9B-D607-E444-44222CE4E748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여행지 추천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성지석</a:t>
            </a:r>
            <a:endParaRPr lang="ko-KR" altLang="en-US" sz="1400" dirty="0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D3AC9DD-83F2-9A3F-0D6A-94659D652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40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7737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>
            <a:extLst>
              <a:ext uri="{FF2B5EF4-FFF2-40B4-BE49-F238E27FC236}">
                <a16:creationId xmlns:a16="http://schemas.microsoft.com/office/drawing/2014/main" id="{941D9B3A-F580-23A5-3B33-53F13C138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625" y="2203673"/>
            <a:ext cx="4037636" cy="16244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697D8-C440-DA14-63C1-EF7F9894585A}"/>
              </a:ext>
            </a:extLst>
          </p:cNvPr>
          <p:cNvSpPr txBox="1"/>
          <p:nvPr/>
        </p:nvSpPr>
        <p:spPr>
          <a:xfrm>
            <a:off x="9272016" y="1939919"/>
            <a:ext cx="2919985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③ </a:t>
            </a:r>
            <a:r>
              <a:rPr lang="ko-KR" altLang="en-US" sz="1400" b="1" dirty="0"/>
              <a:t>선택 리스트</a:t>
            </a:r>
            <a:br>
              <a:rPr lang="en-US" altLang="ko-KR" sz="1400" b="1" dirty="0">
                <a:solidFill>
                  <a:srgbClr val="FF0000"/>
                </a:solidFill>
              </a:rPr>
            </a:b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/>
              <a:t>- </a:t>
            </a:r>
            <a:r>
              <a:rPr lang="ko-KR" altLang="en-US" sz="1400" dirty="0"/>
              <a:t>원하는 버튼에 맞는 리스트 </a:t>
            </a:r>
            <a:br>
              <a:rPr lang="en-US" altLang="ko-KR" sz="1400" dirty="0"/>
            </a:br>
            <a:r>
              <a:rPr lang="en-US" altLang="ko-KR" sz="1400" dirty="0"/>
              <a:t>   </a:t>
            </a:r>
            <a:r>
              <a:rPr lang="ko-KR" altLang="en-US" sz="1400" dirty="0"/>
              <a:t>출력</a:t>
            </a:r>
            <a:endParaRPr lang="en-US" altLang="ko-KR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801445-CE71-FF2A-4B99-F89BCBEF76C5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65AD5C-BD46-0D66-6507-70797D007FCB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기능 설명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C55B9B-0A49-EA82-9C3C-1AD42D1EE228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CC5FBB-B0B7-AD09-140C-9FAD36D374A5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DEF7EF-72A2-F399-76EE-920EED7E5A81}"/>
              </a:ext>
            </a:extLst>
          </p:cNvPr>
          <p:cNvSpPr txBox="1"/>
          <p:nvPr/>
        </p:nvSpPr>
        <p:spPr>
          <a:xfrm>
            <a:off x="0" y="141768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17B0782-9AEC-269D-52C8-5CDA2F59C24A}"/>
              </a:ext>
            </a:extLst>
          </p:cNvPr>
          <p:cNvSpPr/>
          <p:nvPr/>
        </p:nvSpPr>
        <p:spPr>
          <a:xfrm>
            <a:off x="108854" y="1761158"/>
            <a:ext cx="8651097" cy="4685362"/>
          </a:xfrm>
          <a:prstGeom prst="roundRect">
            <a:avLst>
              <a:gd name="adj" fmla="val 3001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071F0B2-F17A-7AA3-88F6-13A6817E37C9}"/>
              </a:ext>
            </a:extLst>
          </p:cNvPr>
          <p:cNvGrpSpPr/>
          <p:nvPr/>
        </p:nvGrpSpPr>
        <p:grpSpPr>
          <a:xfrm>
            <a:off x="179212" y="2203672"/>
            <a:ext cx="3930340" cy="1588375"/>
            <a:chOff x="179212" y="2209167"/>
            <a:chExt cx="4053958" cy="1638333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4D99726B-39B8-7BAB-A3E7-BCD475B01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212" y="2209167"/>
              <a:ext cx="4053958" cy="1638333"/>
            </a:xfrm>
            <a:prstGeom prst="rect">
              <a:avLst/>
            </a:prstGeom>
          </p:spPr>
        </p:pic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A945402-BE9B-B6FE-A5DD-977E74CE2778}"/>
                </a:ext>
              </a:extLst>
            </p:cNvPr>
            <p:cNvSpPr/>
            <p:nvPr/>
          </p:nvSpPr>
          <p:spPr>
            <a:xfrm>
              <a:off x="204205" y="2357548"/>
              <a:ext cx="1335023" cy="145244"/>
            </a:xfrm>
            <a:prstGeom prst="roundRect">
              <a:avLst>
                <a:gd name="adj" fmla="val 21425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385219E-6782-D32D-9380-CB921DEC66EB}"/>
              </a:ext>
            </a:extLst>
          </p:cNvPr>
          <p:cNvSpPr txBox="1"/>
          <p:nvPr/>
        </p:nvSpPr>
        <p:spPr>
          <a:xfrm>
            <a:off x="140198" y="1901834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 </a:t>
            </a:r>
            <a:r>
              <a:rPr lang="ko-KR" altLang="en-US" sz="1000" b="1" dirty="0"/>
              <a:t>사진 목록 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4AF84F0-69F4-1659-48EE-9490660E21D4}"/>
              </a:ext>
            </a:extLst>
          </p:cNvPr>
          <p:cNvGrpSpPr/>
          <p:nvPr/>
        </p:nvGrpSpPr>
        <p:grpSpPr>
          <a:xfrm>
            <a:off x="144978" y="3905969"/>
            <a:ext cx="8011471" cy="2443276"/>
            <a:chOff x="15839" y="3866529"/>
            <a:chExt cx="8266290" cy="2520990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7510A84D-ACB9-0548-A36E-3E581BC97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21729"/>
            <a:stretch>
              <a:fillRect/>
            </a:stretch>
          </p:blipFill>
          <p:spPr>
            <a:xfrm>
              <a:off x="4848465" y="4150489"/>
              <a:ext cx="3433664" cy="223313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4ADB68A-1B99-155F-DD55-414809A54190}"/>
                </a:ext>
              </a:extLst>
            </p:cNvPr>
            <p:cNvSpPr txBox="1"/>
            <p:nvPr/>
          </p:nvSpPr>
          <p:spPr>
            <a:xfrm>
              <a:off x="15839" y="3866529"/>
              <a:ext cx="925253" cy="2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[ </a:t>
              </a:r>
              <a:r>
                <a:rPr lang="ko-KR" altLang="en-US" sz="1000" b="1" dirty="0"/>
                <a:t>리뷰 목록 </a:t>
              </a:r>
              <a:r>
                <a:rPr lang="en-US" altLang="ko-KR" sz="1000" b="1" dirty="0"/>
                <a:t>]</a:t>
              </a:r>
              <a:endParaRPr lang="ko-KR" altLang="en-US" sz="1000" b="1" dirty="0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5825539-E6C4-0A42-E061-F4665C7CA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25477"/>
            <a:stretch>
              <a:fillRect/>
            </a:stretch>
          </p:blipFill>
          <p:spPr>
            <a:xfrm>
              <a:off x="389850" y="4156951"/>
              <a:ext cx="3253036" cy="2230568"/>
            </a:xfrm>
            <a:prstGeom prst="rect">
              <a:avLst/>
            </a:prstGeom>
          </p:spPr>
        </p:pic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D2826E54-055A-8C64-2ADD-6BB0DF832EC7}"/>
                </a:ext>
              </a:extLst>
            </p:cNvPr>
            <p:cNvSpPr/>
            <p:nvPr/>
          </p:nvSpPr>
          <p:spPr>
            <a:xfrm>
              <a:off x="420625" y="4270486"/>
              <a:ext cx="713232" cy="137806"/>
            </a:xfrm>
            <a:prstGeom prst="roundRect">
              <a:avLst>
                <a:gd name="adj" fmla="val 21425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FCCBDA7E-85C0-AB08-BFD9-1318AFEBC5F6}"/>
                </a:ext>
              </a:extLst>
            </p:cNvPr>
            <p:cNvCxnSpPr>
              <a:cxnSpLocks/>
            </p:cNvCxnSpPr>
            <p:nvPr/>
          </p:nvCxnSpPr>
          <p:spPr>
            <a:xfrm>
              <a:off x="4095380" y="5220860"/>
              <a:ext cx="40815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CF3C150-5540-A62F-1AC9-6C8AA199BF6F}"/>
              </a:ext>
            </a:extLst>
          </p:cNvPr>
          <p:cNvCxnSpPr>
            <a:cxnSpLocks/>
          </p:cNvCxnSpPr>
          <p:nvPr/>
        </p:nvCxnSpPr>
        <p:spPr>
          <a:xfrm>
            <a:off x="4224528" y="2989135"/>
            <a:ext cx="27900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B482211-068D-67C6-312F-63297DF66115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여행지 추천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성지석</a:t>
            </a:r>
            <a:endParaRPr lang="ko-KR" altLang="en-US" sz="1400" dirty="0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A590D4-1825-4AE4-6F1B-CA11C6E3C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41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845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7E84540-926B-8C27-1AC7-C51949E6B624}"/>
              </a:ext>
            </a:extLst>
          </p:cNvPr>
          <p:cNvSpPr txBox="1"/>
          <p:nvPr/>
        </p:nvSpPr>
        <p:spPr>
          <a:xfrm>
            <a:off x="144978" y="3905969"/>
            <a:ext cx="1254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 </a:t>
            </a:r>
            <a:r>
              <a:rPr lang="ko-KR" altLang="en-US" sz="1000" b="1" dirty="0"/>
              <a:t>비로그인 시 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84921-0B1F-4CEF-11DD-1118B5387028}"/>
              </a:ext>
            </a:extLst>
          </p:cNvPr>
          <p:cNvSpPr txBox="1"/>
          <p:nvPr/>
        </p:nvSpPr>
        <p:spPr>
          <a:xfrm>
            <a:off x="9272016" y="1939919"/>
            <a:ext cx="2919985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④ </a:t>
            </a:r>
            <a:r>
              <a:rPr lang="ko-KR" altLang="en-US" sz="1400" b="1" dirty="0"/>
              <a:t>리뷰 작성</a:t>
            </a:r>
            <a:br>
              <a:rPr lang="en-US" altLang="ko-KR" sz="1400" b="1" dirty="0">
                <a:solidFill>
                  <a:srgbClr val="FF0000"/>
                </a:solidFill>
              </a:rPr>
            </a:b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/>
              <a:t>- </a:t>
            </a:r>
            <a:r>
              <a:rPr lang="ko-KR" altLang="en-US" sz="1400" dirty="0" err="1"/>
              <a:t>회원별</a:t>
            </a:r>
            <a:r>
              <a:rPr lang="ko-KR" altLang="en-US" sz="1400" dirty="0"/>
              <a:t> 리뷰 작성 및 업로드</a:t>
            </a:r>
            <a:br>
              <a:rPr lang="en-US" altLang="ko-KR" sz="1400" dirty="0"/>
            </a:br>
            <a:r>
              <a:rPr lang="en-US" altLang="ko-KR" sz="1400" dirty="0"/>
              <a:t>   (</a:t>
            </a:r>
            <a:r>
              <a:rPr lang="ko-KR" altLang="en-US" sz="1400" dirty="0"/>
              <a:t>비로그인 시 </a:t>
            </a:r>
            <a:r>
              <a:rPr lang="ko-KR" altLang="en-US" sz="1400" dirty="0" err="1"/>
              <a:t>경고창</a:t>
            </a:r>
            <a:r>
              <a:rPr lang="ko-KR" altLang="en-US" sz="1400" dirty="0"/>
              <a:t> 출력</a:t>
            </a:r>
            <a:r>
              <a:rPr lang="en-US" altLang="ko-KR" sz="1400" dirty="0"/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1D0EA0-5989-4C39-D0E8-7F3C3652A924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AB82E-7675-7E39-5832-3845C47AC0FF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기능 설명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6202A1-C719-B472-558E-7AD8BC3ECBBA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958EFE-5D0C-2C99-E435-B7B53A69A1AD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FF7860-4D40-3814-8A49-FDD614A173AA}"/>
              </a:ext>
            </a:extLst>
          </p:cNvPr>
          <p:cNvSpPr txBox="1"/>
          <p:nvPr/>
        </p:nvSpPr>
        <p:spPr>
          <a:xfrm>
            <a:off x="0" y="141768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729FD5D-39E2-2539-16B3-5178F53100C5}"/>
              </a:ext>
            </a:extLst>
          </p:cNvPr>
          <p:cNvSpPr/>
          <p:nvPr/>
        </p:nvSpPr>
        <p:spPr>
          <a:xfrm>
            <a:off x="108854" y="1761158"/>
            <a:ext cx="8651097" cy="4685362"/>
          </a:xfrm>
          <a:prstGeom prst="roundRect">
            <a:avLst>
              <a:gd name="adj" fmla="val 3001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EC74BB3-E63E-4071-7058-2A02CD6EA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89" y="2499720"/>
            <a:ext cx="3854205" cy="9623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3DB028-C451-2C36-924E-6BE5E445698D}"/>
              </a:ext>
            </a:extLst>
          </p:cNvPr>
          <p:cNvSpPr txBox="1"/>
          <p:nvPr/>
        </p:nvSpPr>
        <p:spPr>
          <a:xfrm>
            <a:off x="140198" y="1901834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 </a:t>
            </a:r>
            <a:r>
              <a:rPr lang="ko-KR" altLang="en-US" sz="1000" b="1" dirty="0"/>
              <a:t>로그인 시 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C78421C-B70A-61BA-1110-F483F4D34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68" y="4205621"/>
            <a:ext cx="4054134" cy="207426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CC45928-3D00-3F9F-7CDB-40A7DF3C1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116" y="2046682"/>
            <a:ext cx="3656364" cy="1868388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DB139A4-00A0-D47B-E622-F96FCF2D74D1}"/>
              </a:ext>
            </a:extLst>
          </p:cNvPr>
          <p:cNvCxnSpPr>
            <a:cxnSpLocks/>
          </p:cNvCxnSpPr>
          <p:nvPr/>
        </p:nvCxnSpPr>
        <p:spPr>
          <a:xfrm>
            <a:off x="4298302" y="2980875"/>
            <a:ext cx="27900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3A89383-6268-C4FC-FBF6-0FE81D88D0D9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여행지 추천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성지석</a:t>
            </a:r>
            <a:endParaRPr lang="ko-KR" altLang="en-US" sz="1400" dirty="0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F038CB-AD97-59F3-A8E4-9AFC0E5E2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42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844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8CAAC-9762-BDF5-45AA-FC891836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7BA2C3-A8D6-BF38-2507-E17D1E89524A}"/>
              </a:ext>
            </a:extLst>
          </p:cNvPr>
          <p:cNvSpPr/>
          <p:nvPr/>
        </p:nvSpPr>
        <p:spPr>
          <a:xfrm>
            <a:off x="-4931" y="-3672"/>
            <a:ext cx="12194893" cy="6859634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95EC6CC4-33E4-B2BF-7F4B-E047817451CC}"/>
              </a:ext>
            </a:extLst>
          </p:cNvPr>
          <p:cNvSpPr/>
          <p:nvPr/>
        </p:nvSpPr>
        <p:spPr>
          <a:xfrm rot="10800000">
            <a:off x="7921705" y="2136"/>
            <a:ext cx="4270546" cy="2189916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8D05740-0A35-D95B-49B7-58AA830C0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09383"/>
              </p:ext>
            </p:extLst>
          </p:nvPr>
        </p:nvGraphicFramePr>
        <p:xfrm>
          <a:off x="633469" y="2028939"/>
          <a:ext cx="8168640" cy="36483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68640">
                  <a:extLst>
                    <a:ext uri="{9D8B030D-6E8A-4147-A177-3AD203B41FA5}">
                      <a16:colId xmlns:a16="http://schemas.microsoft.com/office/drawing/2014/main" val="4216846973"/>
                    </a:ext>
                  </a:extLst>
                </a:gridCol>
              </a:tblGrid>
              <a:tr h="10125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200" b="0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altLang="ko-KR" sz="7200" b="0" dirty="0">
                          <a:solidFill>
                            <a:srgbClr val="0070C0"/>
                          </a:solidFill>
                        </a:rPr>
                        <a:t>5</a:t>
                      </a:r>
                      <a:endParaRPr lang="ko-K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576282"/>
                  </a:ext>
                </a:extLst>
              </a:tr>
              <a:tr h="605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b="1" dirty="0">
                          <a:solidFill>
                            <a:srgbClr val="0070C0"/>
                          </a:solidFill>
                        </a:rPr>
                        <a:t>프로젝트 다이어그램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123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메인 화면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67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로그인 및 회원정보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자전거 구매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273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자전거 대여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023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여행지 추천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25308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1630D7-87F8-C516-3F08-0E2203355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6602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E86AE-D19E-1008-A225-76E4E460B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7277636-DD39-3D23-35CE-3D2851627BD7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D7163-FA4A-FE65-C7F7-0658830585C8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다이어그램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00C197B-8776-6B21-AA84-84FDF4F73656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D4D5D9-0712-5D0A-6D92-41AFC924DAAF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981255-4BEA-41DA-DE62-AEA86442D64B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챗봇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en-US" altLang="ko-KR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강기종</a:t>
            </a:r>
            <a:endParaRPr lang="ko-KR" altLang="en-US" sz="1400" dirty="0" err="1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A14042-2186-CF8F-A92C-467A12090AA2}"/>
              </a:ext>
            </a:extLst>
          </p:cNvPr>
          <p:cNvSpPr txBox="1"/>
          <p:nvPr/>
        </p:nvSpPr>
        <p:spPr>
          <a:xfrm>
            <a:off x="242634" y="1508736"/>
            <a:ext cx="487365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altLang="ko-KR" sz="1200" dirty="0">
                <a:ea typeface="맑은 고딕"/>
              </a:rPr>
              <a:t>1.1</a:t>
            </a:r>
            <a:r>
              <a:rPr lang="en-US" altLang="ko-KR" sz="1200" dirty="0">
                <a:solidFill>
                  <a:srgbClr val="000000"/>
                </a:solidFill>
                <a:ea typeface="+mn-lt"/>
                <a:cs typeface="+mn-lt"/>
              </a:rPr>
              <a:t>) </a:t>
            </a:r>
            <a:r>
              <a:rPr lang="ko-KR" altLang="en-US" sz="1200" dirty="0" err="1">
                <a:solidFill>
                  <a:srgbClr val="1F2328"/>
                </a:solidFill>
                <a:ea typeface="+mn-lt"/>
                <a:cs typeface="+mn-lt"/>
              </a:rPr>
              <a:t>챗봇</a:t>
            </a:r>
            <a:r>
              <a:rPr lang="en-US" altLang="ko-KR" sz="1200" dirty="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rgbClr val="1F2328"/>
                </a:solidFill>
                <a:ea typeface="+mn-lt"/>
                <a:cs typeface="+mn-lt"/>
              </a:rPr>
              <a:t>메시지</a:t>
            </a:r>
            <a:r>
              <a:rPr lang="en-US" altLang="ko-KR" sz="1200" dirty="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rgbClr val="1F2328"/>
                </a:solidFill>
                <a:ea typeface="+mn-lt"/>
                <a:cs typeface="+mn-lt"/>
              </a:rPr>
              <a:t>전송</a:t>
            </a:r>
            <a:r>
              <a:rPr lang="en-US" altLang="ko-KR" sz="1200" dirty="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rgbClr val="1F2328"/>
                </a:solidFill>
                <a:ea typeface="+mn-lt"/>
                <a:cs typeface="+mn-lt"/>
              </a:rPr>
              <a:t>및</a:t>
            </a:r>
            <a:r>
              <a:rPr lang="en-US" altLang="ko-KR" sz="1200" dirty="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rgbClr val="1F2328"/>
                </a:solidFill>
                <a:ea typeface="+mn-lt"/>
                <a:cs typeface="+mn-lt"/>
              </a:rPr>
              <a:t>응답</a:t>
            </a:r>
            <a:r>
              <a:rPr lang="en-US" altLang="ko-KR" sz="1200" dirty="0">
                <a:solidFill>
                  <a:srgbClr val="1F2328"/>
                </a:solidFill>
                <a:ea typeface="+mn-lt"/>
                <a:cs typeface="+mn-lt"/>
              </a:rPr>
              <a:t> Sequence</a:t>
            </a:r>
            <a:endParaRPr lang="ko-KR" altLang="en-US" dirty="0">
              <a:solidFill>
                <a:srgbClr val="000000"/>
              </a:solidFill>
              <a:ea typeface="맑은 고딕" panose="020B0503020000020004" pitchFamily="34" charset="-127"/>
              <a:cs typeface="+mn-lt"/>
            </a:endParaRPr>
          </a:p>
          <a:p>
            <a:endParaRPr lang="ko-KR" altLang="en-US" sz="1200" dirty="0">
              <a:ea typeface="맑은 고딕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806FC0-559C-24D8-56FC-C32C0AF81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44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 descr="텍스트, 스크린샷, 번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A6A1113-4ADB-5C07-A2FB-F7E1A7BBF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556" y="1941682"/>
            <a:ext cx="8738886" cy="440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76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B9A3A-5A1B-7382-A982-2BD3EE44E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F1524C-B676-7724-7B2D-F5735CDE21A3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D64C1-AFAB-7C71-E09A-3AD0D1AAE3F9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다이어그램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2B583B-40AC-6063-9165-0E458A536EB2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AF56EF-1DFC-FF54-07F0-7E64A2D24C34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9DEE93-6F21-7B17-9956-FFB0C3E19C59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챗봇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en-US" altLang="ko-KR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강기종</a:t>
            </a:r>
            <a:endParaRPr lang="ko-KR" altLang="en-US" sz="1400" dirty="0" err="1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FDD776-F535-6C8F-C44A-41D261FBD94E}"/>
              </a:ext>
            </a:extLst>
          </p:cNvPr>
          <p:cNvSpPr txBox="1"/>
          <p:nvPr/>
        </p:nvSpPr>
        <p:spPr>
          <a:xfrm>
            <a:off x="2470761" y="1344761"/>
            <a:ext cx="487365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altLang="ko-KR" sz="1200" dirty="0">
                <a:ea typeface="맑은 고딕"/>
              </a:rPr>
              <a:t>1.2</a:t>
            </a:r>
            <a:r>
              <a:rPr lang="en-US" altLang="ko-KR" sz="1200" dirty="0">
                <a:solidFill>
                  <a:srgbClr val="000000"/>
                </a:solidFill>
                <a:ea typeface="+mn-lt"/>
                <a:cs typeface="+mn-lt"/>
              </a:rPr>
              <a:t>) </a:t>
            </a:r>
            <a:r>
              <a:rPr lang="en-US" altLang="ko-KR" sz="1200" dirty="0">
                <a:solidFill>
                  <a:srgbClr val="1F2328"/>
                </a:solidFill>
                <a:ea typeface="+mn-lt"/>
                <a:cs typeface="+mn-lt"/>
              </a:rPr>
              <a:t>Chatbot FAQ </a:t>
            </a:r>
            <a:r>
              <a:rPr lang="ko-KR" altLang="en-US" sz="1200" dirty="0">
                <a:solidFill>
                  <a:srgbClr val="1F2328"/>
                </a:solidFill>
                <a:ea typeface="+mn-lt"/>
                <a:cs typeface="+mn-lt"/>
              </a:rPr>
              <a:t>초기</a:t>
            </a:r>
            <a:r>
              <a:rPr lang="en-US" sz="1200" dirty="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rgbClr val="1F2328"/>
                </a:solidFill>
                <a:ea typeface="+mn-lt"/>
                <a:cs typeface="+mn-lt"/>
              </a:rPr>
              <a:t>데이터</a:t>
            </a:r>
            <a:r>
              <a:rPr lang="en-US" sz="1200" dirty="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rgbClr val="1F2328"/>
                </a:solidFill>
                <a:ea typeface="+mn-lt"/>
                <a:cs typeface="+mn-lt"/>
              </a:rPr>
              <a:t>로딩</a:t>
            </a:r>
            <a:r>
              <a:rPr lang="en-US" sz="1200" dirty="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altLang="ko-KR" sz="1200" dirty="0">
                <a:solidFill>
                  <a:srgbClr val="1F2328"/>
                </a:solidFill>
                <a:ea typeface="+mn-lt"/>
                <a:cs typeface="+mn-lt"/>
              </a:rPr>
              <a:t>(</a:t>
            </a:r>
            <a:r>
              <a:rPr lang="ko-KR" altLang="en-US" sz="1200" dirty="0">
                <a:solidFill>
                  <a:srgbClr val="1F2328"/>
                </a:solidFill>
                <a:ea typeface="+mn-lt"/>
                <a:cs typeface="+mn-lt"/>
              </a:rPr>
              <a:t>서버</a:t>
            </a:r>
            <a:r>
              <a:rPr lang="en-US" altLang="ko-KR" sz="1200" dirty="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rgbClr val="1F2328"/>
                </a:solidFill>
                <a:ea typeface="+mn-lt"/>
                <a:cs typeface="+mn-lt"/>
              </a:rPr>
              <a:t>시작</a:t>
            </a:r>
            <a:r>
              <a:rPr lang="en-US" sz="1200" dirty="0">
                <a:solidFill>
                  <a:srgbClr val="1F2328"/>
                </a:solidFill>
                <a:ea typeface="+mn-lt"/>
                <a:cs typeface="+mn-lt"/>
              </a:rPr>
              <a:t> 시 </a:t>
            </a:r>
            <a:r>
              <a:rPr lang="en-US" sz="1200" dirty="0" err="1">
                <a:solidFill>
                  <a:srgbClr val="1F2328"/>
                </a:solidFill>
                <a:ea typeface="+mn-lt"/>
                <a:cs typeface="+mn-lt"/>
              </a:rPr>
              <a:t>자동</a:t>
            </a:r>
            <a:r>
              <a:rPr lang="en-US" sz="1200" dirty="0">
                <a:solidFill>
                  <a:srgbClr val="1F2328"/>
                </a:solidFill>
                <a:ea typeface="+mn-lt"/>
                <a:cs typeface="+mn-lt"/>
              </a:rPr>
              <a:t>)</a:t>
            </a:r>
            <a:endParaRPr lang="ko-KR" altLang="en-US" dirty="0">
              <a:solidFill>
                <a:srgbClr val="000000"/>
              </a:solidFill>
              <a:ea typeface="맑은 고딕" panose="020B0503020000020004" pitchFamily="34" charset="-127"/>
              <a:cs typeface="+mn-lt"/>
            </a:endParaRPr>
          </a:p>
          <a:p>
            <a:endParaRPr lang="ko-KR" altLang="en-US" sz="1200" dirty="0">
              <a:solidFill>
                <a:srgbClr val="000000"/>
              </a:solidFill>
              <a:ea typeface="맑은 고딕" panose="020B0503020000020004" pitchFamily="34" charset="-127"/>
              <a:cs typeface="+mn-lt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4411F8-2C67-A0C6-2FE0-6505432E0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45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F709D0-EBE6-A887-B7F8-DE98E2576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727" y="1707688"/>
            <a:ext cx="7398876" cy="46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132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FA42A-01AF-9D05-8DB3-348E075F5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ADAD78A-F9E7-39A3-543D-96553A8135D5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C06476-19B2-97C9-A06D-38B304943DB7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다이어그램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7B49FE-5939-EAEB-775E-AE3C9F1B1625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E7DB99-7947-9FCE-E47D-984813359D7C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B9F309-A20F-67D0-9075-8013345ED266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챗봇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en-US" altLang="ko-KR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강기종</a:t>
            </a:r>
            <a:endParaRPr lang="ko-KR" altLang="en-US" sz="1400" dirty="0" err="1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96E7005-D1E4-7635-B321-18D52765F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46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91754C-98A7-E6AB-EB07-F95224610271}"/>
              </a:ext>
            </a:extLst>
          </p:cNvPr>
          <p:cNvSpPr txBox="1"/>
          <p:nvPr/>
        </p:nvSpPr>
        <p:spPr>
          <a:xfrm>
            <a:off x="3724683" y="360911"/>
            <a:ext cx="487365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altLang="ko-KR" sz="1200" dirty="0">
                <a:ea typeface="맑은 고딕"/>
              </a:rPr>
              <a:t>1.3</a:t>
            </a:r>
            <a:r>
              <a:rPr lang="en-US" altLang="ko-KR" sz="1200" dirty="0">
                <a:solidFill>
                  <a:srgbClr val="000000"/>
                </a:solidFill>
                <a:ea typeface="+mn-lt"/>
                <a:cs typeface="+mn-lt"/>
              </a:rPr>
              <a:t>) </a:t>
            </a:r>
            <a:r>
              <a:rPr lang="en-US" sz="1200" dirty="0" err="1">
                <a:solidFill>
                  <a:srgbClr val="1F2328"/>
                </a:solidFill>
                <a:ea typeface="+mn-lt"/>
                <a:cs typeface="+mn-lt"/>
              </a:rPr>
              <a:t>챗봇</a:t>
            </a:r>
            <a:r>
              <a:rPr lang="en-US" sz="1200" dirty="0">
                <a:solidFill>
                  <a:srgbClr val="1F2328"/>
                </a:solidFill>
                <a:ea typeface="+mn-lt"/>
                <a:cs typeface="+mn-lt"/>
              </a:rPr>
              <a:t> UI — </a:t>
            </a:r>
            <a:r>
              <a:rPr lang="ko-KR" altLang="en-US" sz="1200" dirty="0">
                <a:solidFill>
                  <a:srgbClr val="1F2328"/>
                </a:solidFill>
                <a:ea typeface="+mn-lt"/>
                <a:cs typeface="+mn-lt"/>
              </a:rPr>
              <a:t>메시지</a:t>
            </a:r>
            <a:r>
              <a:rPr lang="en-US" sz="1200" dirty="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rgbClr val="1F2328"/>
                </a:solidFill>
                <a:ea typeface="+mn-lt"/>
                <a:cs typeface="+mn-lt"/>
              </a:rPr>
              <a:t>저장</a:t>
            </a:r>
            <a:r>
              <a:rPr lang="en-US" altLang="ko-KR" sz="1200" dirty="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rgbClr val="1F2328"/>
                </a:solidFill>
                <a:ea typeface="+mn-lt"/>
                <a:cs typeface="+mn-lt"/>
              </a:rPr>
              <a:t>및</a:t>
            </a:r>
            <a:r>
              <a:rPr lang="en-US" altLang="ko-KR" sz="1200" dirty="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rgbClr val="1F2328"/>
                </a:solidFill>
                <a:ea typeface="+mn-lt"/>
                <a:cs typeface="+mn-lt"/>
              </a:rPr>
              <a:t>불러오기</a:t>
            </a:r>
            <a:r>
              <a:rPr lang="en-US" altLang="ko-KR" sz="1200" dirty="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dirty="0">
                <a:solidFill>
                  <a:srgbClr val="1F2328"/>
                </a:solidFill>
                <a:ea typeface="+mn-lt"/>
                <a:cs typeface="+mn-lt"/>
              </a:rPr>
              <a:t>Sequence</a:t>
            </a:r>
            <a:endParaRPr lang="ko-KR" altLang="en-US" dirty="0">
              <a:solidFill>
                <a:srgbClr val="000000"/>
              </a:solidFill>
              <a:ea typeface="맑은 고딕" panose="020B0503020000020004" pitchFamily="34" charset="-127"/>
              <a:cs typeface="+mn-lt"/>
            </a:endParaRPr>
          </a:p>
          <a:p>
            <a:endParaRPr lang="ko-KR" altLang="en-US" sz="1200" dirty="0">
              <a:solidFill>
                <a:srgbClr val="000000"/>
              </a:solidFill>
              <a:ea typeface="맑은 고딕" panose="020B0503020000020004" pitchFamily="34" charset="-127"/>
              <a:cs typeface="+mn-lt"/>
            </a:endParaRPr>
          </a:p>
        </p:txBody>
      </p:sp>
      <p:pic>
        <p:nvPicPr>
          <p:cNvPr id="11" name="그림 10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D9DC10-6BBF-6986-C779-9C58B7678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526" y="695868"/>
            <a:ext cx="4746946" cy="571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6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DF55C-34AC-BB25-E5AD-03D2DB5C6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110A95F-E01A-83FA-B195-F27D3F09577D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D3EE2-C06D-BD09-151B-1521C92285DF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다이어그램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2B45F6-0C82-8DA0-E60C-4B06887A4792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610908-B72C-2118-0CE8-B1EE98419A94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33DDEF-B4D5-6C12-EC88-D7328E78AED6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챗봇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en-US" altLang="ko-KR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강기종</a:t>
            </a:r>
            <a:endParaRPr lang="ko-KR" altLang="en-US" sz="1400" dirty="0" err="1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0FC155-3A54-A4AC-1D3F-63389E22CEAE}"/>
              </a:ext>
            </a:extLst>
          </p:cNvPr>
          <p:cNvSpPr txBox="1"/>
          <p:nvPr/>
        </p:nvSpPr>
        <p:spPr>
          <a:xfrm>
            <a:off x="242634" y="1855976"/>
            <a:ext cx="487365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altLang="ko-KR" sz="1200" dirty="0">
                <a:ea typeface="맑은 고딕"/>
              </a:rPr>
              <a:t>1.4</a:t>
            </a:r>
            <a:r>
              <a:rPr lang="en-US" altLang="ko-KR" sz="1200" dirty="0">
                <a:solidFill>
                  <a:srgbClr val="000000"/>
                </a:solidFill>
                <a:ea typeface="+mn-lt"/>
                <a:cs typeface="+mn-lt"/>
              </a:rPr>
              <a:t>) </a:t>
            </a:r>
            <a:r>
              <a:rPr lang="en-US" sz="1200" dirty="0" err="1">
                <a:solidFill>
                  <a:srgbClr val="1F2328"/>
                </a:solidFill>
                <a:ea typeface="+mn-lt"/>
                <a:cs typeface="+mn-lt"/>
              </a:rPr>
              <a:t>챗봇</a:t>
            </a:r>
            <a:r>
              <a:rPr lang="en-US" sz="1200" dirty="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rgbClr val="1F2328"/>
                </a:solidFill>
                <a:ea typeface="+mn-lt"/>
                <a:cs typeface="+mn-lt"/>
              </a:rPr>
              <a:t>링크</a:t>
            </a:r>
            <a:r>
              <a:rPr lang="en-US" sz="1200" dirty="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rgbClr val="1F2328"/>
                </a:solidFill>
                <a:ea typeface="+mn-lt"/>
                <a:cs typeface="+mn-lt"/>
              </a:rPr>
              <a:t>버튼</a:t>
            </a:r>
            <a:r>
              <a:rPr lang="en-US" sz="1200" dirty="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rgbClr val="1F2328"/>
                </a:solidFill>
                <a:ea typeface="+mn-lt"/>
                <a:cs typeface="+mn-lt"/>
              </a:rPr>
              <a:t>클릭</a:t>
            </a:r>
            <a:r>
              <a:rPr lang="en-US" sz="1200" dirty="0">
                <a:solidFill>
                  <a:srgbClr val="1F2328"/>
                </a:solidFill>
                <a:ea typeface="+mn-lt"/>
                <a:cs typeface="+mn-lt"/>
              </a:rPr>
              <a:t> → </a:t>
            </a:r>
            <a:r>
              <a:rPr lang="en-US" sz="1200" dirty="0" err="1">
                <a:solidFill>
                  <a:srgbClr val="1F2328"/>
                </a:solidFill>
                <a:ea typeface="+mn-lt"/>
                <a:cs typeface="+mn-lt"/>
              </a:rPr>
              <a:t>특정</a:t>
            </a:r>
            <a:r>
              <a:rPr lang="en-US" sz="1200" dirty="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rgbClr val="1F2328"/>
                </a:solidFill>
                <a:ea typeface="+mn-lt"/>
                <a:cs typeface="+mn-lt"/>
              </a:rPr>
              <a:t>페이지</a:t>
            </a:r>
            <a:r>
              <a:rPr lang="en-US" sz="1200" dirty="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rgbClr val="1F2328"/>
                </a:solidFill>
                <a:ea typeface="+mn-lt"/>
                <a:cs typeface="+mn-lt"/>
              </a:rPr>
              <a:t>이동</a:t>
            </a:r>
            <a:endParaRPr lang="en-US" altLang="ko-KR" sz="1200" dirty="0" err="1">
              <a:solidFill>
                <a:srgbClr val="1F2328"/>
              </a:solidFill>
              <a:ea typeface="맑은 고딕" panose="020B0503020000020004" pitchFamily="34" charset="-127"/>
              <a:cs typeface="+mn-lt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667766-5255-001F-153B-0463C059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47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B828D0D-E0A9-FB71-A5AE-BD0573043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042" y="2264056"/>
            <a:ext cx="7956268" cy="387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863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1C9AD-DE07-FC13-A1B6-3172AC9B4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77A5F3B-BA99-7400-ED3C-634FEDE4C1CA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BBD11-7AB1-BAF4-32D4-11218776A4E8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다이어그램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957175-9B41-0A1F-167D-7145CC3B8AB6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41A467-204A-4247-3988-35BA4E5ECE98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ED1AC7-A12F-1A3D-D2DB-18FACCAC1CFC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게시판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en-US" altLang="ko-KR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강기종</a:t>
            </a:r>
            <a:endParaRPr lang="ko-KR" altLang="en-US" sz="1400" dirty="0" err="1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082BE1-B3E9-2FAA-ABFA-66AA3DA86FBB}"/>
              </a:ext>
            </a:extLst>
          </p:cNvPr>
          <p:cNvSpPr txBox="1"/>
          <p:nvPr/>
        </p:nvSpPr>
        <p:spPr>
          <a:xfrm>
            <a:off x="252280" y="1518381"/>
            <a:ext cx="487365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altLang="ko-KR" sz="1200" dirty="0">
                <a:ea typeface="맑은 고딕"/>
              </a:rPr>
              <a:t>2.1</a:t>
            </a:r>
            <a:r>
              <a:rPr lang="en-US" altLang="ko-KR" sz="1200" dirty="0">
                <a:solidFill>
                  <a:srgbClr val="000000"/>
                </a:solidFill>
                <a:ea typeface="+mn-lt"/>
                <a:cs typeface="+mn-lt"/>
              </a:rPr>
              <a:t>) </a:t>
            </a:r>
            <a:r>
              <a:rPr lang="ko-KR" sz="1200" dirty="0">
                <a:solidFill>
                  <a:srgbClr val="1F2328"/>
                </a:solidFill>
                <a:ea typeface="+mn-lt"/>
                <a:cs typeface="+mn-lt"/>
              </a:rPr>
              <a:t>게시판 목록 조회 (GET /</a:t>
            </a:r>
            <a:r>
              <a:rPr lang="ko-KR" sz="1200" dirty="0" err="1">
                <a:solidFill>
                  <a:srgbClr val="1F2328"/>
                </a:solidFill>
                <a:ea typeface="+mn-lt"/>
                <a:cs typeface="+mn-lt"/>
              </a:rPr>
              <a:t>api</a:t>
            </a:r>
            <a:r>
              <a:rPr lang="ko-KR" sz="1200" dirty="0">
                <a:solidFill>
                  <a:srgbClr val="1F2328"/>
                </a:solidFill>
                <a:ea typeface="+mn-lt"/>
                <a:cs typeface="+mn-lt"/>
              </a:rPr>
              <a:t>/</a:t>
            </a:r>
            <a:r>
              <a:rPr lang="ko-KR" sz="1200" dirty="0" err="1">
                <a:solidFill>
                  <a:srgbClr val="1F2328"/>
                </a:solidFill>
                <a:ea typeface="+mn-lt"/>
                <a:cs typeface="+mn-lt"/>
              </a:rPr>
              <a:t>board</a:t>
            </a:r>
            <a:r>
              <a:rPr lang="ko-KR" sz="1200" dirty="0">
                <a:solidFill>
                  <a:srgbClr val="1F2328"/>
                </a:solidFill>
                <a:ea typeface="+mn-lt"/>
                <a:cs typeface="+mn-lt"/>
              </a:rPr>
              <a:t>/{</a:t>
            </a:r>
            <a:r>
              <a:rPr lang="ko-KR" sz="1200" dirty="0" err="1">
                <a:solidFill>
                  <a:srgbClr val="1F2328"/>
                </a:solidFill>
                <a:ea typeface="+mn-lt"/>
                <a:cs typeface="+mn-lt"/>
              </a:rPr>
              <a:t>category</a:t>
            </a:r>
            <a:r>
              <a:rPr lang="ko-KR" sz="1200" dirty="0">
                <a:solidFill>
                  <a:srgbClr val="1F2328"/>
                </a:solidFill>
                <a:ea typeface="+mn-lt"/>
                <a:cs typeface="+mn-lt"/>
              </a:rPr>
              <a:t>})</a:t>
            </a:r>
            <a:endParaRPr lang="ko-KR" dirty="0"/>
          </a:p>
          <a:p>
            <a:endParaRPr lang="ko-KR" altLang="en-US" sz="1200" dirty="0">
              <a:ea typeface="맑은 고딕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9E8385-C9A4-4E00-F2A7-289D868E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48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FA867CC-530A-183C-19C3-363F445AA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60" y="1906346"/>
            <a:ext cx="10483281" cy="437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968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68FC8-3089-0A20-F168-D792B00E7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5BA1400-441F-725F-A886-BB99053710AD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7984CC-37E7-D8C0-7B47-2AC581E7B5AD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다이어그램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9ED0F2-E033-D7F1-5528-2ACB7EFF7A04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AA46E1-2AD2-A076-74A4-9D9A6C19A72D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9E3D79-B3C9-C4CA-97A0-AF21F8682D4B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게시판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en-US" altLang="ko-KR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강기종</a:t>
            </a:r>
            <a:endParaRPr lang="ko-KR" altLang="en-US" sz="1400" dirty="0" err="1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E8EEB7-FD12-5564-5242-34BD8D53715C}"/>
              </a:ext>
            </a:extLst>
          </p:cNvPr>
          <p:cNvSpPr txBox="1"/>
          <p:nvPr/>
        </p:nvSpPr>
        <p:spPr>
          <a:xfrm>
            <a:off x="2441824" y="1614837"/>
            <a:ext cx="487365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altLang="ko-KR" sz="1200" dirty="0">
                <a:ea typeface="맑은 고딕"/>
              </a:rPr>
              <a:t>2.2</a:t>
            </a:r>
            <a:r>
              <a:rPr lang="en-US" altLang="ko-KR" sz="1200" dirty="0">
                <a:solidFill>
                  <a:srgbClr val="000000"/>
                </a:solidFill>
                <a:ea typeface="+mn-lt"/>
                <a:cs typeface="+mn-lt"/>
              </a:rPr>
              <a:t>) </a:t>
            </a:r>
            <a:r>
              <a:rPr lang="ko-KR" altLang="en-US" sz="1200" dirty="0">
                <a:solidFill>
                  <a:srgbClr val="1F2328"/>
                </a:solidFill>
                <a:ea typeface="+mn-lt"/>
                <a:cs typeface="+mn-lt"/>
              </a:rPr>
              <a:t>게시글</a:t>
            </a:r>
            <a:r>
              <a:rPr lang="en-US" altLang="ko-KR" sz="1200" dirty="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rgbClr val="1F2328"/>
                </a:solidFill>
                <a:ea typeface="+mn-lt"/>
                <a:cs typeface="+mn-lt"/>
              </a:rPr>
              <a:t>상세</a:t>
            </a:r>
            <a:r>
              <a:rPr lang="en-US" altLang="ko-KR" sz="1200" dirty="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rgbClr val="1F2328"/>
                </a:solidFill>
                <a:ea typeface="+mn-lt"/>
                <a:cs typeface="+mn-lt"/>
              </a:rPr>
              <a:t>조회</a:t>
            </a:r>
            <a:r>
              <a:rPr lang="en-US" altLang="ko-KR" sz="1200" dirty="0">
                <a:solidFill>
                  <a:srgbClr val="1F2328"/>
                </a:solidFill>
                <a:ea typeface="+mn-lt"/>
                <a:cs typeface="+mn-lt"/>
              </a:rPr>
              <a:t> (GET /</a:t>
            </a:r>
            <a:r>
              <a:rPr lang="en-US" altLang="ko-KR" sz="1200" dirty="0" err="1">
                <a:solidFill>
                  <a:srgbClr val="1F2328"/>
                </a:solidFill>
                <a:ea typeface="+mn-lt"/>
                <a:cs typeface="+mn-lt"/>
              </a:rPr>
              <a:t>api</a:t>
            </a:r>
            <a:r>
              <a:rPr lang="en-US" altLang="ko-KR" sz="1200" dirty="0">
                <a:solidFill>
                  <a:srgbClr val="1F2328"/>
                </a:solidFill>
                <a:ea typeface="+mn-lt"/>
                <a:cs typeface="+mn-lt"/>
              </a:rPr>
              <a:t>/board/detail/{</a:t>
            </a:r>
            <a:r>
              <a:rPr lang="en-US" altLang="ko-KR" sz="1200" dirty="0" err="1">
                <a:solidFill>
                  <a:srgbClr val="1F2328"/>
                </a:solidFill>
                <a:ea typeface="+mn-lt"/>
                <a:cs typeface="+mn-lt"/>
              </a:rPr>
              <a:t>pid</a:t>
            </a:r>
            <a:r>
              <a:rPr lang="en-US" altLang="ko-KR" sz="1200" dirty="0">
                <a:solidFill>
                  <a:srgbClr val="1F2328"/>
                </a:solidFill>
                <a:ea typeface="+mn-lt"/>
                <a:cs typeface="+mn-lt"/>
              </a:rPr>
              <a:t>})</a:t>
            </a:r>
            <a:endParaRPr lang="en-US" altLang="ko-KR" dirty="0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 altLang="ko-KR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B667F4-1E75-A833-57A7-785A73E4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49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 descr="텍스트, 스크린샷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F2CA0E5-9877-4029-AC3E-4885A6C4E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596" y="1933938"/>
            <a:ext cx="7115898" cy="441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85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A2711-65D9-4676-FD4B-8BDA41903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FF85AC-794F-8659-7E78-D62654958B6A}"/>
              </a:ext>
            </a:extLst>
          </p:cNvPr>
          <p:cNvSpPr/>
          <p:nvPr/>
        </p:nvSpPr>
        <p:spPr>
          <a:xfrm>
            <a:off x="-4931" y="-3672"/>
            <a:ext cx="12194893" cy="6859634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564F6B4F-AF43-B081-44F5-6F69487F10DC}"/>
              </a:ext>
            </a:extLst>
          </p:cNvPr>
          <p:cNvSpPr/>
          <p:nvPr/>
        </p:nvSpPr>
        <p:spPr>
          <a:xfrm rot="10800000">
            <a:off x="7921705" y="2136"/>
            <a:ext cx="4270546" cy="2189916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F2891C-FFAD-6066-42BC-2E8554C58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351133"/>
              </p:ext>
            </p:extLst>
          </p:nvPr>
        </p:nvGraphicFramePr>
        <p:xfrm>
          <a:off x="633469" y="2028939"/>
          <a:ext cx="8168640" cy="25358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68640">
                  <a:extLst>
                    <a:ext uri="{9D8B030D-6E8A-4147-A177-3AD203B41FA5}">
                      <a16:colId xmlns:a16="http://schemas.microsoft.com/office/drawing/2014/main" val="4216846973"/>
                    </a:ext>
                  </a:extLst>
                </a:gridCol>
              </a:tblGrid>
              <a:tr h="10125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200" b="0" dirty="0">
                          <a:solidFill>
                            <a:srgbClr val="0070C0"/>
                          </a:solidFill>
                        </a:rPr>
                        <a:t>02</a:t>
                      </a:r>
                      <a:endParaRPr lang="ko-K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576282"/>
                  </a:ext>
                </a:extLst>
              </a:tr>
              <a:tr h="605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b="1" dirty="0">
                          <a:solidFill>
                            <a:srgbClr val="0070C0"/>
                          </a:solidFill>
                        </a:rPr>
                        <a:t>프로젝트 설계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123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기술 스택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67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6178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5ED860-0617-7B75-0BCB-6F3ED5254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65920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D229A-2A6E-0793-BD94-D63082503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7FD59D-1182-53E7-43F8-BBA81D5A0007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7763E9-22CE-58E9-44B2-E03458813CF7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다이어그램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2018FC-DD64-C2F6-3B3F-DCBB9BBFCD11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E6543F-25CD-3C31-76CB-3E4C182FC054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9183AF-0E01-D014-AE66-F4911078F2AC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게시판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en-US" altLang="ko-KR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강기종</a:t>
            </a:r>
            <a:endParaRPr lang="ko-KR" altLang="en-US" sz="1400" dirty="0" err="1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E4EA0C-163D-D8A7-CDC2-EBAD83698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50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E2261-414C-8BE0-20FF-88A960180B21}"/>
              </a:ext>
            </a:extLst>
          </p:cNvPr>
          <p:cNvSpPr txBox="1"/>
          <p:nvPr/>
        </p:nvSpPr>
        <p:spPr>
          <a:xfrm>
            <a:off x="1988483" y="1421926"/>
            <a:ext cx="487365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altLang="ko-KR" sz="1200" dirty="0">
                <a:ea typeface="맑은 고딕"/>
              </a:rPr>
              <a:t>2.3</a:t>
            </a:r>
            <a:r>
              <a:rPr lang="en-US" altLang="ko-KR" sz="1200" dirty="0">
                <a:solidFill>
                  <a:srgbClr val="000000"/>
                </a:solidFill>
                <a:ea typeface="+mn-lt"/>
                <a:cs typeface="+mn-lt"/>
              </a:rPr>
              <a:t>) </a:t>
            </a:r>
            <a:r>
              <a:rPr lang="ko-KR" altLang="en-US" sz="1200" dirty="0">
                <a:solidFill>
                  <a:srgbClr val="1F2328"/>
                </a:solidFill>
                <a:ea typeface="+mn-lt"/>
                <a:cs typeface="+mn-lt"/>
              </a:rPr>
              <a:t>게시글</a:t>
            </a:r>
            <a:r>
              <a:rPr lang="en-US" sz="1200" dirty="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rgbClr val="1F2328"/>
                </a:solidFill>
                <a:ea typeface="+mn-lt"/>
                <a:cs typeface="+mn-lt"/>
              </a:rPr>
              <a:t>작성</a:t>
            </a:r>
            <a:r>
              <a:rPr lang="en-US" sz="1200" dirty="0">
                <a:solidFill>
                  <a:srgbClr val="1F2328"/>
                </a:solidFill>
                <a:ea typeface="+mn-lt"/>
                <a:cs typeface="+mn-lt"/>
              </a:rPr>
              <a:t> (POST /</a:t>
            </a:r>
            <a:r>
              <a:rPr lang="en-US" sz="1200" dirty="0" err="1">
                <a:solidFill>
                  <a:srgbClr val="1F2328"/>
                </a:solidFill>
                <a:ea typeface="+mn-lt"/>
                <a:cs typeface="+mn-lt"/>
              </a:rPr>
              <a:t>api</a:t>
            </a:r>
            <a:r>
              <a:rPr lang="en-US" sz="1200" dirty="0">
                <a:solidFill>
                  <a:srgbClr val="1F2328"/>
                </a:solidFill>
                <a:ea typeface="+mn-lt"/>
                <a:cs typeface="+mn-lt"/>
              </a:rPr>
              <a:t>/board/write)</a:t>
            </a:r>
            <a:endParaRPr lang="en-US" altLang="ko-KR" dirty="0">
              <a:solidFill>
                <a:srgbClr val="000000"/>
              </a:solidFill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endParaRPr lang="en-US" altLang="ko-KR" sz="1200" dirty="0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 altLang="ko-KR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</p:txBody>
      </p:sp>
      <p:pic>
        <p:nvPicPr>
          <p:cNvPr id="11" name="그림 10" descr="텍스트, 스크린샷, 도표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9F0B9C4-1666-F85C-295B-06C3E4720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972" y="1841519"/>
            <a:ext cx="8542358" cy="45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701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5BBD0-1886-53AD-3F5A-E0FDBF8E7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BF3C740-67DD-0EA7-2AE8-BD72E52A7ADC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1F5A4A-4B65-6725-A235-187D4EC29C8F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다이어그램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60362A-98AD-6CEF-8D51-AAA9DB85DE5D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EF82B5-D7CD-C557-EDB2-3246DBDD6BE5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A0C1E8-B7FB-CFBB-0793-338277CA2115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게시판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en-US" altLang="ko-KR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강기종</a:t>
            </a:r>
            <a:endParaRPr lang="ko-KR" altLang="en-US" sz="1400" dirty="0" err="1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B3949A-9B76-4AF3-BDB7-071A8F059DCF}"/>
              </a:ext>
            </a:extLst>
          </p:cNvPr>
          <p:cNvSpPr txBox="1"/>
          <p:nvPr/>
        </p:nvSpPr>
        <p:spPr>
          <a:xfrm>
            <a:off x="2682963" y="1479799"/>
            <a:ext cx="487365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altLang="ko-KR" sz="1200" dirty="0">
                <a:ea typeface="맑은 고딕"/>
              </a:rPr>
              <a:t>2.4</a:t>
            </a:r>
            <a:r>
              <a:rPr lang="en-US" altLang="ko-KR" sz="1200" dirty="0">
                <a:solidFill>
                  <a:srgbClr val="000000"/>
                </a:solidFill>
                <a:ea typeface="+mn-lt"/>
                <a:cs typeface="+mn-lt"/>
              </a:rPr>
              <a:t>) </a:t>
            </a:r>
            <a:r>
              <a:rPr lang="ko-KR" altLang="en-US" sz="1200" dirty="0">
                <a:solidFill>
                  <a:srgbClr val="1F2328"/>
                </a:solidFill>
                <a:ea typeface="+mn-lt"/>
                <a:cs typeface="+mn-lt"/>
              </a:rPr>
              <a:t>게시글</a:t>
            </a:r>
            <a:r>
              <a:rPr lang="en-US" sz="1200" dirty="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rgbClr val="1F2328"/>
                </a:solidFill>
                <a:ea typeface="+mn-lt"/>
                <a:cs typeface="+mn-lt"/>
              </a:rPr>
              <a:t>수정</a:t>
            </a:r>
            <a:r>
              <a:rPr lang="en-US" altLang="ko-KR" sz="1200" dirty="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dirty="0">
                <a:solidFill>
                  <a:srgbClr val="1F2328"/>
                </a:solidFill>
                <a:ea typeface="+mn-lt"/>
                <a:cs typeface="+mn-lt"/>
              </a:rPr>
              <a:t>(PUT /</a:t>
            </a:r>
            <a:r>
              <a:rPr lang="en-US" sz="1200" dirty="0" err="1">
                <a:solidFill>
                  <a:srgbClr val="1F2328"/>
                </a:solidFill>
                <a:ea typeface="+mn-lt"/>
                <a:cs typeface="+mn-lt"/>
              </a:rPr>
              <a:t>api</a:t>
            </a:r>
            <a:r>
              <a:rPr lang="en-US" sz="1200" dirty="0">
                <a:solidFill>
                  <a:srgbClr val="1F2328"/>
                </a:solidFill>
                <a:ea typeface="+mn-lt"/>
                <a:cs typeface="+mn-lt"/>
              </a:rPr>
              <a:t>/board/update/{</a:t>
            </a:r>
            <a:r>
              <a:rPr lang="en-US" sz="1200" dirty="0" err="1">
                <a:solidFill>
                  <a:srgbClr val="1F2328"/>
                </a:solidFill>
                <a:ea typeface="+mn-lt"/>
                <a:cs typeface="+mn-lt"/>
              </a:rPr>
              <a:t>pid</a:t>
            </a:r>
            <a:r>
              <a:rPr lang="en-US" sz="1200" dirty="0">
                <a:solidFill>
                  <a:srgbClr val="1F2328"/>
                </a:solidFill>
                <a:ea typeface="+mn-lt"/>
                <a:cs typeface="+mn-lt"/>
              </a:rPr>
              <a:t>})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endParaRPr lang="ko-KR" altLang="en-US" sz="12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C3C6FA-F2EB-2ACE-8DBA-8D42F71D2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51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, 스크린샷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485D76-8A7A-6B81-855C-4B247F7E4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239" y="1818310"/>
            <a:ext cx="6561037" cy="454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07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839E4-EC0C-F5D1-07F6-6DE2B585D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E6D7122-D8E4-C7A2-9C88-40272FDB197B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BB15E4-6997-AF68-9689-B2771342A318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다이어그램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F7EEFF-4EEA-1960-C5D6-12A371C3ACCD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6863EC-927E-923B-EBCB-54D66D66D36C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38F648-2FF8-0CB9-2B7F-8346BECE505B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게시판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en-US" altLang="ko-KR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강기종</a:t>
            </a:r>
            <a:endParaRPr lang="ko-KR" altLang="en-US" sz="1400" dirty="0" err="1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A0C5E0-3497-357E-FC4E-5F1328BD8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52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42E80-4307-0E0A-C94D-55016ECA6CC2}"/>
              </a:ext>
            </a:extLst>
          </p:cNvPr>
          <p:cNvSpPr txBox="1"/>
          <p:nvPr/>
        </p:nvSpPr>
        <p:spPr>
          <a:xfrm>
            <a:off x="2538280" y="1489444"/>
            <a:ext cx="487365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altLang="ko-KR" sz="1200" dirty="0">
                <a:ea typeface="맑은 고딕"/>
              </a:rPr>
              <a:t>2.5</a:t>
            </a:r>
            <a:r>
              <a:rPr lang="en-US" altLang="ko-KR" sz="1200" dirty="0">
                <a:solidFill>
                  <a:srgbClr val="000000"/>
                </a:solidFill>
                <a:ea typeface="+mn-lt"/>
                <a:cs typeface="+mn-lt"/>
              </a:rPr>
              <a:t>) </a:t>
            </a:r>
            <a:r>
              <a:rPr lang="ko-KR" altLang="en-US" sz="1200" dirty="0">
                <a:solidFill>
                  <a:srgbClr val="1F2328"/>
                </a:solidFill>
                <a:ea typeface="+mn-lt"/>
                <a:cs typeface="+mn-lt"/>
              </a:rPr>
              <a:t>게시글</a:t>
            </a:r>
            <a:r>
              <a:rPr lang="en-US" sz="1200" dirty="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rgbClr val="1F2328"/>
                </a:solidFill>
                <a:ea typeface="+mn-lt"/>
                <a:cs typeface="+mn-lt"/>
              </a:rPr>
              <a:t>삭제</a:t>
            </a:r>
            <a:r>
              <a:rPr lang="en-US" altLang="ko-KR" sz="1200" dirty="0">
                <a:solidFill>
                  <a:srgbClr val="1F2328"/>
                </a:solidFill>
                <a:ea typeface="+mn-lt"/>
                <a:cs typeface="+mn-lt"/>
              </a:rPr>
              <a:t> </a:t>
            </a:r>
            <a:r>
              <a:rPr lang="en-US" sz="1200" dirty="0">
                <a:solidFill>
                  <a:srgbClr val="1F2328"/>
                </a:solidFill>
                <a:ea typeface="+mn-lt"/>
                <a:cs typeface="+mn-lt"/>
              </a:rPr>
              <a:t>(DELETE /</a:t>
            </a:r>
            <a:r>
              <a:rPr lang="en-US" sz="1200" dirty="0" err="1">
                <a:solidFill>
                  <a:srgbClr val="1F2328"/>
                </a:solidFill>
                <a:ea typeface="+mn-lt"/>
                <a:cs typeface="+mn-lt"/>
              </a:rPr>
              <a:t>api</a:t>
            </a:r>
            <a:r>
              <a:rPr lang="en-US" sz="1200" dirty="0">
                <a:solidFill>
                  <a:srgbClr val="1F2328"/>
                </a:solidFill>
                <a:ea typeface="+mn-lt"/>
                <a:cs typeface="+mn-lt"/>
              </a:rPr>
              <a:t>/board/delete/{</a:t>
            </a:r>
            <a:r>
              <a:rPr lang="en-US" sz="1200" dirty="0" err="1">
                <a:solidFill>
                  <a:srgbClr val="1F2328"/>
                </a:solidFill>
                <a:ea typeface="+mn-lt"/>
                <a:cs typeface="+mn-lt"/>
              </a:rPr>
              <a:t>pid</a:t>
            </a:r>
            <a:r>
              <a:rPr lang="en-US" sz="1200" dirty="0">
                <a:solidFill>
                  <a:srgbClr val="1F2328"/>
                </a:solidFill>
                <a:ea typeface="+mn-lt"/>
                <a:cs typeface="+mn-lt"/>
              </a:rPr>
              <a:t>})</a:t>
            </a:r>
            <a:endParaRPr lang="en-US" altLang="ko-KR" dirty="0">
              <a:solidFill>
                <a:srgbClr val="000000"/>
              </a:solidFill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endParaRPr lang="en-US" altLang="ko-KR" sz="12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endParaRPr lang="en-US" altLang="ko-KR" sz="1200" dirty="0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 altLang="ko-KR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</p:txBody>
      </p:sp>
      <p:pic>
        <p:nvPicPr>
          <p:cNvPr id="8" name="그림 7" descr="텍스트, 스크린샷, 도표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1C0B953-7286-194F-242B-3700E3A42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256" y="1865573"/>
            <a:ext cx="6988092" cy="452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95377"/>
      </p:ext>
    </p:extLst>
  </p:cSld>
  <p:clrMapOvr>
    <a:masterClrMapping/>
  </p:clrMapOvr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다이어그램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3" name="TextBox 17"/>
          <p:cNvSpPr txBox="1"/>
          <p:nvPr/>
        </p:nvSpPr>
        <p:spPr>
          <a:xfrm>
            <a:off x="304094" y="1052386"/>
            <a:ext cx="2743200" cy="3048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로그인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조해성</a:t>
            </a:r>
            <a:endParaRPr lang="ko-KR" altLang="en-US" sz="1400" dirty="0" err="1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" y="1536700"/>
            <a:ext cx="11959016" cy="4820037"/>
          </a:xfrm>
          <a:prstGeom prst="rect">
            <a:avLst/>
          </a:prstGeom>
        </p:spPr>
      </p:pic>
      <p:sp>
        <p:nvSpPr>
          <p:cNvPr id="5" name="직사각형 8"/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494145"/>
            <a:ext cx="2743200" cy="365125"/>
          </a:xfrm>
        </p:spPr>
        <p:txBody>
          <a:bodyPr/>
          <a:lstStyle/>
          <a:p>
            <a:pPr>
              <a:defRPr/>
            </a:pPr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53</a:t>
            </a:fld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73386" y="1646927"/>
            <a:ext cx="1186831" cy="565286"/>
          </a:xfrm>
          <a:prstGeom prst="rect">
            <a:avLst/>
          </a:prstGeom>
        </p:spPr>
      </p:pic>
      <p:pic>
        <p:nvPicPr>
          <p:cNvPr id="9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73386" y="5651869"/>
            <a:ext cx="1186831" cy="56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20976"/>
      </p:ext>
    </p:extLst>
  </p:cSld>
  <p:clrMapOvr>
    <a:masterClrMapping/>
  </p:clrMapOvr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다이어그램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3" name="TextBox 17"/>
          <p:cNvSpPr txBox="1"/>
          <p:nvPr/>
        </p:nvSpPr>
        <p:spPr>
          <a:xfrm>
            <a:off x="304094" y="1052386"/>
            <a:ext cx="2743200" cy="3048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회원가입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조해성</a:t>
            </a:r>
            <a:endParaRPr lang="ko-KR" altLang="en-US" sz="1400" dirty="0" err="1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4" name="직사각형 5"/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9070" y="1361722"/>
            <a:ext cx="11696322" cy="5132819"/>
          </a:xfrm>
          <a:prstGeom prst="rect">
            <a:avLst/>
          </a:prstGeom>
        </p:spPr>
      </p:pic>
      <p:sp>
        <p:nvSpPr>
          <p:cNvPr id="6" name="직사각형 8"/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89021" y="6494226"/>
            <a:ext cx="2743200" cy="365125"/>
          </a:xfrm>
        </p:spPr>
        <p:txBody>
          <a:bodyPr/>
          <a:lstStyle/>
          <a:p>
            <a:pPr>
              <a:defRPr/>
            </a:pPr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54</a:t>
            </a:fld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76800" y="1357394"/>
            <a:ext cx="1057359" cy="487972"/>
          </a:xfrm>
          <a:prstGeom prst="rect">
            <a:avLst/>
          </a:prstGeom>
        </p:spPr>
      </p:pic>
      <p:pic>
        <p:nvPicPr>
          <p:cNvPr id="9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76800" y="5891397"/>
            <a:ext cx="1057359" cy="48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03199"/>
      </p:ext>
    </p:extLst>
  </p:cSld>
  <p:clrMapOvr>
    <a:masterClrMapping/>
  </p:clrMapOvr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다이어그램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3" name="TextBox 17"/>
          <p:cNvSpPr txBox="1"/>
          <p:nvPr/>
        </p:nvSpPr>
        <p:spPr>
          <a:xfrm>
            <a:off x="304094" y="1052386"/>
            <a:ext cx="2743200" cy="3048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아이디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찾기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조해성</a:t>
            </a:r>
            <a:endParaRPr lang="ko-KR" altLang="en-US" sz="1400" dirty="0" err="1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4" name="직사각형 5"/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8"/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89021" y="6494226"/>
            <a:ext cx="2743200" cy="365125"/>
          </a:xfrm>
        </p:spPr>
        <p:txBody>
          <a:bodyPr/>
          <a:lstStyle/>
          <a:p>
            <a:pPr>
              <a:defRPr/>
            </a:pPr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55</a:t>
            </a:fld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7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635" y="1357390"/>
            <a:ext cx="12095529" cy="4976461"/>
          </a:xfrm>
          <a:prstGeom prst="rect">
            <a:avLst/>
          </a:prstGeom>
        </p:spPr>
      </p:pic>
      <p:pic>
        <p:nvPicPr>
          <p:cNvPr id="8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95650" y="1766969"/>
            <a:ext cx="870267" cy="247718"/>
          </a:xfrm>
          <a:prstGeom prst="rect">
            <a:avLst/>
          </a:prstGeom>
        </p:spPr>
      </p:pic>
      <p:pic>
        <p:nvPicPr>
          <p:cNvPr id="9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95650" y="5983465"/>
            <a:ext cx="870267" cy="24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49303"/>
      </p:ext>
    </p:extLst>
  </p:cSld>
  <p:clrMapOvr>
    <a:masterClrMapping/>
  </p:clrMapOvr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다이어그램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3" name="TextBox 17"/>
          <p:cNvSpPr txBox="1"/>
          <p:nvPr/>
        </p:nvSpPr>
        <p:spPr>
          <a:xfrm>
            <a:off x="304094" y="1052386"/>
            <a:ext cx="2743200" cy="3048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비밀번호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변경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조해성</a:t>
            </a:r>
            <a:endParaRPr lang="ko-KR" altLang="en-US" sz="1400" dirty="0" err="1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4" name="직사각형 5"/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8"/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89021" y="6494226"/>
            <a:ext cx="2743200" cy="365125"/>
          </a:xfrm>
        </p:spPr>
        <p:txBody>
          <a:bodyPr/>
          <a:lstStyle/>
          <a:p>
            <a:pPr>
              <a:defRPr/>
            </a:pPr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56</a:t>
            </a:fld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7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09753" y="1357171"/>
            <a:ext cx="7573318" cy="5134434"/>
          </a:xfrm>
          <a:prstGeom prst="rect">
            <a:avLst/>
          </a:prstGeom>
        </p:spPr>
      </p:pic>
      <p:pic>
        <p:nvPicPr>
          <p:cNvPr id="8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71975" y="1357394"/>
            <a:ext cx="542925" cy="179504"/>
          </a:xfrm>
          <a:prstGeom prst="rect">
            <a:avLst/>
          </a:prstGeom>
        </p:spPr>
      </p:pic>
      <p:pic>
        <p:nvPicPr>
          <p:cNvPr id="9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71975" y="6031100"/>
            <a:ext cx="542925" cy="17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60870"/>
      </p:ext>
    </p:extLst>
  </p:cSld>
  <p:clrMapOvr>
    <a:masterClrMapping/>
  </p:clrMapOvr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다이어그램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3" name="TextBox 17"/>
          <p:cNvSpPr txBox="1"/>
          <p:nvPr/>
        </p:nvSpPr>
        <p:spPr>
          <a:xfrm>
            <a:off x="304094" y="1052386"/>
            <a:ext cx="2743200" cy="3048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내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정보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페이지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조해성</a:t>
            </a:r>
            <a:endParaRPr lang="ko-KR" altLang="en-US" sz="1400" dirty="0" err="1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4" name="직사각형 5"/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8"/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89021" y="6494226"/>
            <a:ext cx="2743200" cy="365125"/>
          </a:xfrm>
        </p:spPr>
        <p:txBody>
          <a:bodyPr/>
          <a:lstStyle/>
          <a:p>
            <a:pPr>
              <a:defRPr/>
            </a:pPr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57</a:t>
            </a:fld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7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4080" y="1487805"/>
            <a:ext cx="10404140" cy="4876557"/>
          </a:xfrm>
          <a:prstGeom prst="rect">
            <a:avLst/>
          </a:prstGeom>
        </p:spPr>
      </p:pic>
      <p:pic>
        <p:nvPicPr>
          <p:cNvPr id="8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43375" y="1628924"/>
            <a:ext cx="790575" cy="347663"/>
          </a:xfrm>
          <a:prstGeom prst="rect">
            <a:avLst/>
          </a:prstGeom>
        </p:spPr>
      </p:pic>
      <p:pic>
        <p:nvPicPr>
          <p:cNvPr id="9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43375" y="5820019"/>
            <a:ext cx="790575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549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54F5C67-875E-31BA-8E6A-46B252682330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CDD2FB-8487-A870-FD03-8F7831420786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다이어그램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975CAE-4450-E0CD-2EBC-DFAA74B3081E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1E5FB9B-7EB1-91F1-5F6F-DDFE4545F768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C83738-CD0B-1747-0121-D78775EA4C68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여행지 추천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성지석</a:t>
            </a:r>
            <a:endParaRPr lang="ko-KR" altLang="en-US" sz="1400" dirty="0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B18248-C61E-765D-6121-199A9CCD8478}"/>
              </a:ext>
            </a:extLst>
          </p:cNvPr>
          <p:cNvSpPr txBox="1"/>
          <p:nvPr/>
        </p:nvSpPr>
        <p:spPr>
          <a:xfrm>
            <a:off x="2764225" y="1720938"/>
            <a:ext cx="3871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</a:t>
            </a:r>
            <a:r>
              <a:rPr lang="ko-KR" altLang="en-US" sz="1200" dirty="0"/>
              <a:t> 대표 여행지 마커 출력 타입별 리스트 및 마커 출력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C152482-EB13-3C1C-F0C6-6873347E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58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D8D1564-D020-CE53-85E9-C6EFA8B28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647" y="2078016"/>
            <a:ext cx="7737693" cy="426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09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5C354-6271-2B77-0CEC-216A13E37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B6BF81-2294-15E2-C072-214BC8E53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21" y="2185585"/>
            <a:ext cx="11659644" cy="38438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F5683F-A4BF-A5CC-41F4-73D28DE38209}"/>
              </a:ext>
            </a:extLst>
          </p:cNvPr>
          <p:cNvSpPr txBox="1"/>
          <p:nvPr/>
        </p:nvSpPr>
        <p:spPr>
          <a:xfrm>
            <a:off x="248607" y="1682355"/>
            <a:ext cx="3871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</a:t>
            </a:r>
            <a:r>
              <a:rPr lang="ko-KR" altLang="en-US" sz="1200" dirty="0"/>
              <a:t> 유형별 리스트 및 마커 출력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98CD5B-77ED-C75F-8665-91CE4C4C4D6B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46DD4-2E56-40A5-3F36-7EAF35984FE6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다이어그램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473BA5-401A-AEF5-0750-2A3DBDB79288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F87A7D-EA0F-66BF-2FE4-CFDCB007AAB8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931F32-6FA7-A631-B815-096F6D4C28AF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여행지 추천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성지석</a:t>
            </a:r>
            <a:endParaRPr lang="ko-KR" altLang="en-US" sz="1400" dirty="0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632D003-97A9-D59E-C69A-105EA98D4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59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84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16166-82B6-7D11-EC29-CC45BC54C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>
            <a:extLst>
              <a:ext uri="{FF2B5EF4-FFF2-40B4-BE49-F238E27FC236}">
                <a16:creationId xmlns:a16="http://schemas.microsoft.com/office/drawing/2014/main" id="{E5CAEA9E-ABEC-8EBE-1FE3-D8637927C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892" y="4856373"/>
            <a:ext cx="982796" cy="98279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31DC2-CC73-5579-7E9A-E8354AEC9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66" y="2701148"/>
            <a:ext cx="1015505" cy="10155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1ED6C08-4876-6DDA-8A63-1891B9D7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839" y="2735811"/>
            <a:ext cx="1003642" cy="10166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5C3C572-1D77-E87E-DBFF-4A5E266FA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467" y="2701148"/>
            <a:ext cx="1003642" cy="107055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42F7FB4-6C87-C7EA-7342-6E547E2E0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235" y="2701148"/>
            <a:ext cx="1096985" cy="107055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D47B4AF-5166-B7CE-6C48-D9A30355CBDD}"/>
              </a:ext>
            </a:extLst>
          </p:cNvPr>
          <p:cNvSpPr txBox="1"/>
          <p:nvPr/>
        </p:nvSpPr>
        <p:spPr>
          <a:xfrm>
            <a:off x="666227" y="3708996"/>
            <a:ext cx="81033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Java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script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B298EE-C740-89B4-7A3E-4D722FF6A1F8}"/>
              </a:ext>
            </a:extLst>
          </p:cNvPr>
          <p:cNvSpPr txBox="1"/>
          <p:nvPr/>
        </p:nvSpPr>
        <p:spPr>
          <a:xfrm>
            <a:off x="1756005" y="3708995"/>
            <a:ext cx="103130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React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0288EF-9213-8E57-E7CD-0476DD5C47A7}"/>
              </a:ext>
            </a:extLst>
          </p:cNvPr>
          <p:cNvSpPr txBox="1"/>
          <p:nvPr/>
        </p:nvSpPr>
        <p:spPr>
          <a:xfrm>
            <a:off x="4447072" y="3708994"/>
            <a:ext cx="103130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Axios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DA4DBE-22F1-B114-E444-1EF63BA9A9F0}"/>
              </a:ext>
            </a:extLst>
          </p:cNvPr>
          <p:cNvSpPr txBox="1"/>
          <p:nvPr/>
        </p:nvSpPr>
        <p:spPr>
          <a:xfrm>
            <a:off x="3136619" y="3708995"/>
            <a:ext cx="103130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Redux Toolkit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3A167A-AD0D-F631-9726-AFABEA30DBBE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A3605-44F9-2B47-6DE1-74D4D53CA31E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B9AB39-79DB-4018-EA40-50ADE25411C0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기술 스택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06B1E7-B7BF-E9FF-FF38-DED4D5846391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BB8D24-2A0B-D08A-1FDE-0EE92C76C53C}"/>
              </a:ext>
            </a:extLst>
          </p:cNvPr>
          <p:cNvSpPr txBox="1"/>
          <p:nvPr/>
        </p:nvSpPr>
        <p:spPr>
          <a:xfrm>
            <a:off x="6519443" y="2273422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개발 언어 / 라이브러리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FBEB0-EDC4-1932-3555-8083EB167E5D}"/>
              </a:ext>
            </a:extLst>
          </p:cNvPr>
          <p:cNvSpPr txBox="1"/>
          <p:nvPr/>
        </p:nvSpPr>
        <p:spPr>
          <a:xfrm>
            <a:off x="6519442" y="4329904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DB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86C84-B4E2-8308-5A03-550760E27DA0}"/>
              </a:ext>
            </a:extLst>
          </p:cNvPr>
          <p:cNvSpPr txBox="1"/>
          <p:nvPr/>
        </p:nvSpPr>
        <p:spPr>
          <a:xfrm>
            <a:off x="8704455" y="1722579"/>
            <a:ext cx="998863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rgbClr val="0070C0"/>
                </a:solidFill>
                <a:ea typeface="맑은 고딕"/>
              </a:rPr>
              <a:t>BE</a:t>
            </a:r>
            <a:endParaRPr lang="ko-KR" b="1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A46E21-947B-FD1F-C5F4-9E90B806C3E3}"/>
              </a:ext>
            </a:extLst>
          </p:cNvPr>
          <p:cNvSpPr txBox="1"/>
          <p:nvPr/>
        </p:nvSpPr>
        <p:spPr>
          <a:xfrm>
            <a:off x="313271" y="2273420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개발 언어 / 라이브러리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1C66E01-C261-B78A-B4F4-A32CCC7AAA27}"/>
              </a:ext>
            </a:extLst>
          </p:cNvPr>
          <p:cNvSpPr/>
          <p:nvPr/>
        </p:nvSpPr>
        <p:spPr>
          <a:xfrm>
            <a:off x="309375" y="2661526"/>
            <a:ext cx="5369846" cy="1486270"/>
          </a:xfrm>
          <a:prstGeom prst="roundRect">
            <a:avLst/>
          </a:prstGeom>
          <a:noFill/>
          <a:ln w="12700">
            <a:solidFill>
              <a:srgbClr val="0070C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BE540F-3E10-FC85-B86A-DD53C04C9C9E}"/>
              </a:ext>
            </a:extLst>
          </p:cNvPr>
          <p:cNvSpPr txBox="1"/>
          <p:nvPr/>
        </p:nvSpPr>
        <p:spPr>
          <a:xfrm>
            <a:off x="2498285" y="1722578"/>
            <a:ext cx="998863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rgbClr val="0070C0"/>
                </a:solidFill>
                <a:ea typeface="맑은 고딕"/>
              </a:rPr>
              <a:t>FE</a:t>
            </a:r>
            <a:endParaRPr lang="ko-KR" b="1">
              <a:solidFill>
                <a:srgbClr val="0070C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4074E1-62C5-26C7-78A7-09B24D4A635E}"/>
              </a:ext>
            </a:extLst>
          </p:cNvPr>
          <p:cNvSpPr/>
          <p:nvPr/>
        </p:nvSpPr>
        <p:spPr>
          <a:xfrm flipH="1">
            <a:off x="6092981" y="1902674"/>
            <a:ext cx="7797" cy="4307268"/>
          </a:xfrm>
          <a:prstGeom prst="rect">
            <a:avLst/>
          </a:prstGeom>
          <a:solidFill>
            <a:srgbClr val="0070C0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486ACD-A067-E769-8AF7-486667F28F2A}"/>
              </a:ext>
            </a:extLst>
          </p:cNvPr>
          <p:cNvSpPr txBox="1"/>
          <p:nvPr/>
        </p:nvSpPr>
        <p:spPr>
          <a:xfrm>
            <a:off x="304090" y="4329901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코드 규격 / 스타일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9D86257-8D5D-376D-9992-60868B1E08B9}"/>
              </a:ext>
            </a:extLst>
          </p:cNvPr>
          <p:cNvSpPr/>
          <p:nvPr/>
        </p:nvSpPr>
        <p:spPr>
          <a:xfrm>
            <a:off x="309375" y="4718007"/>
            <a:ext cx="1513943" cy="1486270"/>
          </a:xfrm>
          <a:prstGeom prst="roundRect">
            <a:avLst/>
          </a:prstGeom>
          <a:noFill/>
          <a:ln w="12700">
            <a:solidFill>
              <a:srgbClr val="0070C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4B41EFF-96EA-92D4-760A-0B6A5D479224}"/>
              </a:ext>
            </a:extLst>
          </p:cNvPr>
          <p:cNvSpPr/>
          <p:nvPr/>
        </p:nvSpPr>
        <p:spPr>
          <a:xfrm>
            <a:off x="6515544" y="2689067"/>
            <a:ext cx="5369846" cy="1486270"/>
          </a:xfrm>
          <a:prstGeom prst="roundRect">
            <a:avLst/>
          </a:prstGeom>
          <a:noFill/>
          <a:ln w="12700">
            <a:solidFill>
              <a:srgbClr val="0070C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E7B419D-4FFA-0080-DA03-845982894E07}"/>
              </a:ext>
            </a:extLst>
          </p:cNvPr>
          <p:cNvSpPr/>
          <p:nvPr/>
        </p:nvSpPr>
        <p:spPr>
          <a:xfrm>
            <a:off x="6515544" y="4718006"/>
            <a:ext cx="1495581" cy="1486270"/>
          </a:xfrm>
          <a:prstGeom prst="roundRect">
            <a:avLst/>
          </a:prstGeom>
          <a:noFill/>
          <a:ln w="12700">
            <a:solidFill>
              <a:srgbClr val="0070C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DE3B659-E599-C682-86EF-F805280DA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366" y="2742783"/>
            <a:ext cx="1042108" cy="102891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C6E425E-010F-2DE6-2741-0A580CF57C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2306" y="2746782"/>
            <a:ext cx="1011433" cy="102491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9F5AE08-D2EE-0DEB-193B-DC4F003CEE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9058" y="2767052"/>
            <a:ext cx="1015814" cy="98037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5243B45-0D19-74CC-3FE0-FFFA73E7FF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28536" y="2724929"/>
            <a:ext cx="1040152" cy="106462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FAEED5F-4FCA-F917-3D58-2FD8EB7D1C88}"/>
              </a:ext>
            </a:extLst>
          </p:cNvPr>
          <p:cNvSpPr txBox="1"/>
          <p:nvPr/>
        </p:nvSpPr>
        <p:spPr>
          <a:xfrm>
            <a:off x="6948543" y="3722088"/>
            <a:ext cx="45720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Java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87375C-3B09-9461-7521-C3A90671948C}"/>
              </a:ext>
            </a:extLst>
          </p:cNvPr>
          <p:cNvSpPr txBox="1"/>
          <p:nvPr/>
        </p:nvSpPr>
        <p:spPr>
          <a:xfrm>
            <a:off x="7918807" y="3722087"/>
            <a:ext cx="103130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Spring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 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Boot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F336F0-915C-0238-9486-14A032155808}"/>
              </a:ext>
            </a:extLst>
          </p:cNvPr>
          <p:cNvSpPr txBox="1"/>
          <p:nvPr/>
        </p:nvSpPr>
        <p:spPr>
          <a:xfrm>
            <a:off x="9283563" y="3722087"/>
            <a:ext cx="103130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Spring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 Data</a:t>
            </a:r>
          </a:p>
          <a:p>
            <a:pPr algn="ctr"/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Jpa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2279E-A708-D034-2F89-DC724006F402}"/>
              </a:ext>
            </a:extLst>
          </p:cNvPr>
          <p:cNvSpPr txBox="1"/>
          <p:nvPr/>
        </p:nvSpPr>
        <p:spPr>
          <a:xfrm>
            <a:off x="10637379" y="3722086"/>
            <a:ext cx="103130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Spring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pPr algn="ctr"/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Security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CC44C-9C82-281D-5803-355A9A326612}"/>
              </a:ext>
            </a:extLst>
          </p:cNvPr>
          <p:cNvSpPr txBox="1"/>
          <p:nvPr/>
        </p:nvSpPr>
        <p:spPr>
          <a:xfrm>
            <a:off x="6736636" y="5806111"/>
            <a:ext cx="103130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My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ea typeface="맑은 고딕"/>
              </a:rPr>
              <a:t>SQL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D392D52E-E2A4-9264-A9BB-3B87A6A561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9464" y="4860745"/>
            <a:ext cx="960708" cy="97405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AC77A51-27B5-E362-4851-8EE7209B47CE}"/>
              </a:ext>
            </a:extLst>
          </p:cNvPr>
          <p:cNvSpPr txBox="1"/>
          <p:nvPr/>
        </p:nvSpPr>
        <p:spPr>
          <a:xfrm>
            <a:off x="564163" y="5806111"/>
            <a:ext cx="103130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ESLint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8C4BBAB-DA9C-9838-351B-9748156E5FB7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6DF13CDE-7B59-1DB6-1654-1EC59038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6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24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F83DFA-CB2A-09C3-6BAE-8AE2E6043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82" y="2389013"/>
            <a:ext cx="11711836" cy="298811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9764E0D-50A3-D3BD-35B6-02288BF16A2C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B7A5C-D04D-7E8E-C81C-D158BA370CA5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다이어그램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B48B2D-52B5-22BF-0CA7-1EB67B1DDD40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01F26F-0641-C67C-688B-26BA3BF3DD39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ECD28E-2484-AA0B-A03A-B4E45ABF08BC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여행지 추천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성지석</a:t>
            </a:r>
            <a:endParaRPr lang="ko-KR" altLang="en-US" sz="1400" dirty="0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7BF0B3-D50C-5E73-51FD-AB13B3FD3A26}"/>
              </a:ext>
            </a:extLst>
          </p:cNvPr>
          <p:cNvSpPr txBox="1"/>
          <p:nvPr/>
        </p:nvSpPr>
        <p:spPr>
          <a:xfrm>
            <a:off x="179212" y="1884913"/>
            <a:ext cx="3871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</a:t>
            </a:r>
            <a:r>
              <a:rPr lang="ko-KR" altLang="en-US" sz="1200" dirty="0"/>
              <a:t> 상세페이지 출력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B144C1C-3849-3E21-784C-DEFDEFA4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60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201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08BD1-E55A-CAFB-532C-B4A489F3D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CC3B7F5-440C-C2B5-8F71-B87A3FA94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887" y="2201384"/>
            <a:ext cx="8159924" cy="379134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D9CB0FD-C8B6-D385-93BB-FA3AEAEE9BFB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15130-E17B-21D0-92F7-E458467544DA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다이어그램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B4DD0D-D87B-2D39-7367-2ED32A0F7392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DA302B-A2FE-A3FE-BDFB-84B94B54499A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6CEF0-24CA-92B7-3EE5-14CE726B803D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여행지 추천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성지석</a:t>
            </a:r>
            <a:endParaRPr lang="ko-KR" altLang="en-US" sz="1400" dirty="0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CFDB3B-C25D-2FA8-C9AD-0328399F9A03}"/>
              </a:ext>
            </a:extLst>
          </p:cNvPr>
          <p:cNvSpPr txBox="1"/>
          <p:nvPr/>
        </p:nvSpPr>
        <p:spPr>
          <a:xfrm>
            <a:off x="2091307" y="1701646"/>
            <a:ext cx="3871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4.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회원별</a:t>
            </a:r>
            <a:r>
              <a:rPr lang="ko-KR" altLang="en-US" sz="1200" dirty="0"/>
              <a:t> 찜 정보 가져오기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DD54835-4AF7-1DE4-1E04-C98D8B024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61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3108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539D8-6167-8356-F680-8C3F52DB2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1E6BE5-A7A4-60C3-D88E-B5784F28D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0" y="2140809"/>
            <a:ext cx="11941480" cy="366197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EC1903F-CE05-8F2C-747B-4B3015293250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2F0CAF-4B61-C901-830F-7DAB62394BD6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다이어그램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E0F84D-5B69-71CD-891F-50E66DAA3187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D855CA-0AB3-4F59-E8E6-929BA7A6FBC3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47DC8-9CC6-4073-0D36-768618E77E17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여행지 추천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성지석</a:t>
            </a:r>
            <a:endParaRPr lang="ko-KR" altLang="en-US" sz="1400" dirty="0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636533-F152-0F26-DB75-C924563AC6F1}"/>
              </a:ext>
            </a:extLst>
          </p:cNvPr>
          <p:cNvSpPr txBox="1"/>
          <p:nvPr/>
        </p:nvSpPr>
        <p:spPr>
          <a:xfrm>
            <a:off x="128862" y="1716956"/>
            <a:ext cx="6263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5.</a:t>
            </a:r>
            <a:r>
              <a:rPr lang="ko-KR" altLang="en-US" sz="1200" dirty="0"/>
              <a:t> 리뷰 리스트 출력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FF9D46-3341-9D7F-7059-9EBC1A237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62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4124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1DF7203-6CC9-848E-8CFB-D39C7C221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52" y="2158319"/>
            <a:ext cx="11847535" cy="348081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CFEABFC-7044-44E9-3B42-A81840B775CE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AE8078-F34F-4FC5-6524-FFA96F0931CF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다이어그램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52B369-648B-AA8B-E5DF-E30666692787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49EF76-AF80-2B0E-04E8-64AE4BD76C05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8BE31A-8280-358A-9023-02E1718EA504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여행지 추천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성지석</a:t>
            </a:r>
            <a:endParaRPr lang="ko-KR" altLang="en-US" sz="1400" dirty="0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FC3A92-54F1-9800-D182-2DB625178B32}"/>
              </a:ext>
            </a:extLst>
          </p:cNvPr>
          <p:cNvSpPr txBox="1"/>
          <p:nvPr/>
        </p:nvSpPr>
        <p:spPr>
          <a:xfrm>
            <a:off x="166862" y="1761062"/>
            <a:ext cx="4768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6.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회원별</a:t>
            </a:r>
            <a:r>
              <a:rPr lang="ko-KR" altLang="en-US" sz="1200" dirty="0"/>
              <a:t> 찜 수정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1C1F3B-2CC4-2261-F003-85394FF7B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63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5118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3C1B25-D8C2-370F-B716-F9A69CB48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52" y="2295016"/>
            <a:ext cx="11753590" cy="33326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EFB2E8-3188-1328-A001-3D1EA11CECF1}"/>
              </a:ext>
            </a:extLst>
          </p:cNvPr>
          <p:cNvSpPr txBox="1"/>
          <p:nvPr/>
        </p:nvSpPr>
        <p:spPr>
          <a:xfrm>
            <a:off x="175974" y="1711294"/>
            <a:ext cx="4691697" cy="335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7.</a:t>
            </a:r>
            <a:r>
              <a:rPr lang="ko-KR" altLang="en-US" sz="1200" dirty="0"/>
              <a:t> 리뷰 작성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AA5A4B-E61E-BFBB-D0CE-547B43F6AB6D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FF2F8-8EB8-A936-0F99-16AD1CE53AE5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다이어그램</a:t>
            </a:r>
            <a:endParaRPr lang="ko-KR" altLang="en-US" sz="2000" b="1" dirty="0">
              <a:solidFill>
                <a:srgbClr val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48C8DE-986C-A9A6-5AD4-5F561C1FA1EE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2A7808-28EE-B821-DDB1-22CEBC4B70B7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21B353-3169-4829-CEE1-2E2D65D8D4C2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여행지 추천 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 </a:t>
            </a:r>
            <a:r>
              <a:rPr lang="ko-KR" altLang="en-US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성지석</a:t>
            </a:r>
            <a:endParaRPr lang="ko-KR" altLang="en-US" sz="1400" dirty="0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7C4FC0-C69D-14B3-832B-A64AEA76A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64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1862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07D91-8B1D-58EF-0737-6BA4B6910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716C4C-BAD8-D062-935E-B23B025EFF43}"/>
              </a:ext>
            </a:extLst>
          </p:cNvPr>
          <p:cNvSpPr/>
          <p:nvPr/>
        </p:nvSpPr>
        <p:spPr>
          <a:xfrm>
            <a:off x="-4931" y="-3672"/>
            <a:ext cx="12194893" cy="6859634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53E6821-6395-A4EE-D738-0A59CC839FEE}"/>
              </a:ext>
            </a:extLst>
          </p:cNvPr>
          <p:cNvSpPr/>
          <p:nvPr/>
        </p:nvSpPr>
        <p:spPr>
          <a:xfrm rot="10800000">
            <a:off x="7921705" y="2136"/>
            <a:ext cx="4270546" cy="2189916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8E59E35-9748-B465-70DE-C614CEBD0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369783"/>
              </p:ext>
            </p:extLst>
          </p:nvPr>
        </p:nvGraphicFramePr>
        <p:xfrm>
          <a:off x="633469" y="2028939"/>
          <a:ext cx="8168640" cy="17941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68640">
                  <a:extLst>
                    <a:ext uri="{9D8B030D-6E8A-4147-A177-3AD203B41FA5}">
                      <a16:colId xmlns:a16="http://schemas.microsoft.com/office/drawing/2014/main" val="4216846973"/>
                    </a:ext>
                  </a:extLst>
                </a:gridCol>
              </a:tblGrid>
              <a:tr h="10125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200" b="0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altLang="ko-KR" sz="7200" b="0" dirty="0">
                          <a:solidFill>
                            <a:srgbClr val="0070C0"/>
                          </a:solidFill>
                        </a:rPr>
                        <a:t>6</a:t>
                      </a:r>
                      <a:endParaRPr lang="ko-K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576282"/>
                  </a:ext>
                </a:extLst>
              </a:tr>
              <a:tr h="605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b="1" dirty="0">
                          <a:solidFill>
                            <a:srgbClr val="0070C0"/>
                          </a:solidFill>
                        </a:rPr>
                        <a:t>시연 영상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123082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0CF71F-628F-E82C-286B-686D9CA8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02595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5A25CA-A2E9-5B4B-0D5B-278A0FB82189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9534B-4E49-4A82-A075-12C14E638BE3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70C0"/>
                </a:solidFill>
              </a:rPr>
              <a:t>프로젝트 시연 영상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33F2BD-C4AF-EB71-65E7-B432AF666583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4EAEB8-AF04-173B-3A84-3CDD403D2F8B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2896D-2230-7630-8203-FC8ADB6EC849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Bycicle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-App</a:t>
            </a:r>
            <a:endParaRPr lang="ko-KR" altLang="en-US" sz="1400" dirty="0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01D24449-81B9-19F6-A058-EF2080D5F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66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E122B-BBE9-5A02-7F93-D4A646C04E4F}"/>
              </a:ext>
            </a:extLst>
          </p:cNvPr>
          <p:cNvSpPr txBox="1"/>
          <p:nvPr/>
        </p:nvSpPr>
        <p:spPr>
          <a:xfrm>
            <a:off x="4957077" y="324433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링크 주소 또는 영상</a:t>
            </a:r>
          </a:p>
        </p:txBody>
      </p:sp>
    </p:spTree>
    <p:extLst>
      <p:ext uri="{BB962C8B-B14F-4D97-AF65-F5344CB8AC3E}">
        <p14:creationId xmlns:p14="http://schemas.microsoft.com/office/powerpoint/2010/main" val="26263441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3D7FB-687D-8D8F-8D17-B433137F3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BB7CE5-7F65-0A83-A972-339F505C7B54}"/>
              </a:ext>
            </a:extLst>
          </p:cNvPr>
          <p:cNvSpPr/>
          <p:nvPr/>
        </p:nvSpPr>
        <p:spPr>
          <a:xfrm>
            <a:off x="-4931" y="-3672"/>
            <a:ext cx="12194893" cy="6859634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311464E-583D-F384-2A99-AA9D18BF94A7}"/>
              </a:ext>
            </a:extLst>
          </p:cNvPr>
          <p:cNvSpPr/>
          <p:nvPr/>
        </p:nvSpPr>
        <p:spPr>
          <a:xfrm rot="10800000">
            <a:off x="7921705" y="2136"/>
            <a:ext cx="4270546" cy="2189916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9FD290-79C0-0DE5-CEB2-51A66B4E828B}"/>
              </a:ext>
            </a:extLst>
          </p:cNvPr>
          <p:cNvSpPr txBox="1">
            <a:spLocks/>
          </p:cNvSpPr>
          <p:nvPr/>
        </p:nvSpPr>
        <p:spPr>
          <a:xfrm>
            <a:off x="1163822" y="223234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800" b="1" dirty="0">
                <a:solidFill>
                  <a:srgbClr val="0070C0"/>
                </a:solidFill>
                <a:ea typeface="맑은 고딕"/>
              </a:rPr>
              <a:t>Thank you</a:t>
            </a:r>
            <a:endParaRPr lang="ko-KR" altLang="en-US" sz="8800" b="1" dirty="0">
              <a:solidFill>
                <a:srgbClr val="0070C0"/>
              </a:solidFill>
              <a:ea typeface="맑은 고딕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4CD50A18-2A24-D837-9429-63AC6A1C5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147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16166-82B6-7D11-EC29-CC45BC54C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3A167A-AD0D-F631-9726-AFABEA30DBBE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A3605-44F9-2B47-6DE1-74D4D53CA31E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B9AB39-79DB-4018-EA40-50ADE25411C0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solidFill>
                  <a:schemeClr val="bg1">
                    <a:lumMod val="49000"/>
                  </a:schemeClr>
                </a:solidFill>
                <a:ea typeface="맑은 고딕"/>
              </a:rPr>
              <a:t>개발 툴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06B1E7-B7BF-E9FF-FF38-DED4D5846391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1C66E01-C261-B78A-B4F4-A32CCC7AAA27}"/>
              </a:ext>
            </a:extLst>
          </p:cNvPr>
          <p:cNvSpPr/>
          <p:nvPr/>
        </p:nvSpPr>
        <p:spPr>
          <a:xfrm>
            <a:off x="437905" y="3872191"/>
            <a:ext cx="3350087" cy="1635050"/>
          </a:xfrm>
          <a:prstGeom prst="roundRect">
            <a:avLst/>
          </a:prstGeom>
          <a:noFill/>
          <a:ln w="12700">
            <a:solidFill>
              <a:srgbClr val="0070C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479A9CC-E012-FA23-D4EB-1D75C7F056CE}"/>
              </a:ext>
            </a:extLst>
          </p:cNvPr>
          <p:cNvSpPr/>
          <p:nvPr/>
        </p:nvSpPr>
        <p:spPr>
          <a:xfrm>
            <a:off x="4422338" y="3872190"/>
            <a:ext cx="3350087" cy="1635050"/>
          </a:xfrm>
          <a:prstGeom prst="roundRect">
            <a:avLst/>
          </a:prstGeom>
          <a:noFill/>
          <a:ln w="12700">
            <a:solidFill>
              <a:srgbClr val="0070C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6A69414-E357-7A35-4362-3A929974560E}"/>
              </a:ext>
            </a:extLst>
          </p:cNvPr>
          <p:cNvSpPr/>
          <p:nvPr/>
        </p:nvSpPr>
        <p:spPr>
          <a:xfrm>
            <a:off x="8406772" y="3872188"/>
            <a:ext cx="3350087" cy="1635051"/>
          </a:xfrm>
          <a:prstGeom prst="roundRect">
            <a:avLst/>
          </a:prstGeom>
          <a:noFill/>
          <a:ln w="12700">
            <a:solidFill>
              <a:srgbClr val="0070C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48BB66-21D2-046B-79BB-2A625853E3A5}"/>
              </a:ext>
            </a:extLst>
          </p:cNvPr>
          <p:cNvSpPr txBox="1"/>
          <p:nvPr/>
        </p:nvSpPr>
        <p:spPr>
          <a:xfrm>
            <a:off x="1616936" y="3429001"/>
            <a:ext cx="998863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rgbClr val="0070C0"/>
                </a:solidFill>
                <a:ea typeface="맑은 고딕"/>
              </a:rPr>
              <a:t>FE</a:t>
            </a:r>
            <a:endParaRPr lang="ko-KR" b="1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3A8B64-D799-378A-EAA6-C29C55158C83}"/>
              </a:ext>
            </a:extLst>
          </p:cNvPr>
          <p:cNvSpPr txBox="1"/>
          <p:nvPr/>
        </p:nvSpPr>
        <p:spPr>
          <a:xfrm>
            <a:off x="5592188" y="3429001"/>
            <a:ext cx="998863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rgbClr val="0070C0"/>
                </a:solidFill>
                <a:ea typeface="맑은 고딕"/>
              </a:rPr>
              <a:t>BE</a:t>
            </a:r>
            <a:endParaRPr lang="ko-KR" b="1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60C60D-6E15-B926-5F6C-6EC270C46929}"/>
              </a:ext>
            </a:extLst>
          </p:cNvPr>
          <p:cNvSpPr txBox="1"/>
          <p:nvPr/>
        </p:nvSpPr>
        <p:spPr>
          <a:xfrm>
            <a:off x="9218574" y="3429000"/>
            <a:ext cx="1733319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0070C0"/>
                </a:solidFill>
                <a:ea typeface="맑은 고딕"/>
              </a:rPr>
              <a:t>Teamwork</a:t>
            </a:r>
            <a:endParaRPr lang="ko-KR" b="1" dirty="0" err="1">
              <a:solidFill>
                <a:srgbClr val="0070C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318124-5772-2222-6EE4-6A833ABD9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85" y="4074811"/>
            <a:ext cx="964474" cy="9780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1A7D382-80C9-1C8B-C9F3-84E1A4B8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860" y="4070114"/>
            <a:ext cx="988574" cy="98857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E2CAA9C-B5AE-5943-3588-E81A04AD2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275" y="4060168"/>
            <a:ext cx="992024" cy="10058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3BE1A48-086D-60F3-49A2-E037B4E6B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3658" y="4005068"/>
            <a:ext cx="998874" cy="10543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F7BA43B-600B-EA52-429D-843D7D6EC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7585" y="4021670"/>
            <a:ext cx="997230" cy="10387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4B8D812-A400-4DC9-98B7-0B9E12838F46}"/>
              </a:ext>
            </a:extLst>
          </p:cNvPr>
          <p:cNvSpPr txBox="1"/>
          <p:nvPr/>
        </p:nvSpPr>
        <p:spPr>
          <a:xfrm>
            <a:off x="853767" y="5058385"/>
            <a:ext cx="103130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VSCode</a:t>
            </a:r>
            <a:endParaRPr lang="ko-KR" altLang="en-US" sz="1100" dirty="0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40EAED-C296-6B70-CE10-9108572C4B3D}"/>
              </a:ext>
            </a:extLst>
          </p:cNvPr>
          <p:cNvSpPr txBox="1"/>
          <p:nvPr/>
        </p:nvSpPr>
        <p:spPr>
          <a:xfrm>
            <a:off x="4851492" y="5065968"/>
            <a:ext cx="103130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IntelliJ</a:t>
            </a:r>
            <a:endParaRPr lang="ko-KR" altLang="en-US" sz="1100" dirty="0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F25687-F528-34C9-5DCE-00CCC9ACD2A5}"/>
              </a:ext>
            </a:extLst>
          </p:cNvPr>
          <p:cNvSpPr txBox="1"/>
          <p:nvPr/>
        </p:nvSpPr>
        <p:spPr>
          <a:xfrm>
            <a:off x="6281632" y="5065968"/>
            <a:ext cx="103130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Spring</a:t>
            </a:r>
            <a:endParaRPr lang="ko-KR" altLang="en-US" sz="1100" dirty="0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4ED10E-7084-B492-BB80-47C11D129472}"/>
              </a:ext>
            </a:extLst>
          </p:cNvPr>
          <p:cNvSpPr txBox="1"/>
          <p:nvPr/>
        </p:nvSpPr>
        <p:spPr>
          <a:xfrm>
            <a:off x="8901415" y="5052869"/>
            <a:ext cx="103130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Notion</a:t>
            </a:r>
            <a:endParaRPr lang="ko-KR" altLang="en-US" sz="1100" dirty="0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541BE1-F373-B04F-0F73-8916C108860B}"/>
              </a:ext>
            </a:extLst>
          </p:cNvPr>
          <p:cNvSpPr txBox="1"/>
          <p:nvPr/>
        </p:nvSpPr>
        <p:spPr>
          <a:xfrm>
            <a:off x="10290545" y="5052869"/>
            <a:ext cx="103130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bg1">
                    <a:lumMod val="49000"/>
                  </a:schemeClr>
                </a:solidFill>
                <a:ea typeface="맑은 고딕"/>
              </a:rPr>
              <a:t>Github</a:t>
            </a:r>
            <a:endParaRPr lang="ko-KR" altLang="en-US" sz="1100" dirty="0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6465499-6728-3468-1252-3CFE232364C7}"/>
              </a:ext>
            </a:extLst>
          </p:cNvPr>
          <p:cNvGrpSpPr/>
          <p:nvPr/>
        </p:nvGrpSpPr>
        <p:grpSpPr>
          <a:xfrm>
            <a:off x="2295956" y="4067825"/>
            <a:ext cx="964474" cy="978058"/>
            <a:chOff x="1693915" y="2736214"/>
            <a:chExt cx="964474" cy="97805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A5E1520-8F19-1E5D-0037-03486BC1F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3915" y="2736214"/>
              <a:ext cx="964474" cy="978058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506D5F3-057C-F43F-5525-FF06F3DEC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710" y="2919653"/>
              <a:ext cx="584690" cy="584688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6DA7461-CA08-D1C2-F6A0-710A838EE454}"/>
              </a:ext>
            </a:extLst>
          </p:cNvPr>
          <p:cNvSpPr txBox="1"/>
          <p:nvPr/>
        </p:nvSpPr>
        <p:spPr>
          <a:xfrm>
            <a:off x="2262539" y="5052869"/>
            <a:ext cx="103130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Node.js</a:t>
            </a:r>
            <a:endParaRPr lang="ko-KR" altLang="en-US" sz="1100" dirty="0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B7886D9-4CD2-A1FA-DB76-A8BEEEC125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6579" y="2428520"/>
            <a:ext cx="969220" cy="93194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6CE2A90-A375-554D-4FE4-B3CF5E84B0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7009" y="2344322"/>
            <a:ext cx="969219" cy="95058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B79C4CE-2075-5F3F-E3AD-6F7D0A54E0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1286" y="2319692"/>
            <a:ext cx="1061058" cy="99984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96C40D36-8E52-AF3B-5CDA-3918DBD62879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D3BAA236-C7B9-71E7-3B1F-9E00A73C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7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017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52A2C-4F7C-7B84-75A0-135FA159A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14F28F-3493-53A4-30D8-360E9FF68852}"/>
              </a:ext>
            </a:extLst>
          </p:cNvPr>
          <p:cNvSpPr/>
          <p:nvPr/>
        </p:nvSpPr>
        <p:spPr>
          <a:xfrm>
            <a:off x="-4931" y="-3672"/>
            <a:ext cx="12194893" cy="6859634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C072D04A-6018-13DC-7184-56C5BF7E00C9}"/>
              </a:ext>
            </a:extLst>
          </p:cNvPr>
          <p:cNvSpPr/>
          <p:nvPr/>
        </p:nvSpPr>
        <p:spPr>
          <a:xfrm rot="10800000">
            <a:off x="7921705" y="2136"/>
            <a:ext cx="4270546" cy="2189916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E1A371C-A0E2-B547-95EE-0101F9D5E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58982"/>
              </p:ext>
            </p:extLst>
          </p:nvPr>
        </p:nvGraphicFramePr>
        <p:xfrm>
          <a:off x="633469" y="2028939"/>
          <a:ext cx="8168640" cy="25358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68640">
                  <a:extLst>
                    <a:ext uri="{9D8B030D-6E8A-4147-A177-3AD203B41FA5}">
                      <a16:colId xmlns:a16="http://schemas.microsoft.com/office/drawing/2014/main" val="4216846973"/>
                    </a:ext>
                  </a:extLst>
                </a:gridCol>
              </a:tblGrid>
              <a:tr h="10125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200" b="0" dirty="0">
                          <a:solidFill>
                            <a:srgbClr val="0070C0"/>
                          </a:solidFill>
                        </a:rPr>
                        <a:t>0</a:t>
                      </a:r>
                      <a:r>
                        <a:rPr lang="en-US" altLang="ko-KR" sz="7200" b="0" dirty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ko-K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576282"/>
                  </a:ext>
                </a:extLst>
              </a:tr>
              <a:tr h="6054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b="1" dirty="0">
                          <a:solidFill>
                            <a:srgbClr val="0070C0"/>
                          </a:solidFill>
                        </a:rPr>
                        <a:t>프로젝트 산출물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123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기술 스택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67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6178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A48EA3-4CF4-7297-7B2A-F453B5F98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1803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974656-9DE8-E067-B8EB-6BFD779E40FA}"/>
              </a:ext>
            </a:extLst>
          </p:cNvPr>
          <p:cNvSpPr/>
          <p:nvPr/>
        </p:nvSpPr>
        <p:spPr>
          <a:xfrm>
            <a:off x="179212" y="470481"/>
            <a:ext cx="129913" cy="4513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51012C-A778-950D-E45E-D5F68AD9C535}"/>
              </a:ext>
            </a:extLst>
          </p:cNvPr>
          <p:cNvSpPr txBox="1"/>
          <p:nvPr/>
        </p:nvSpPr>
        <p:spPr>
          <a:xfrm>
            <a:off x="304095" y="50154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ea typeface="맑은 고딕"/>
              </a:rPr>
              <a:t>프로젝트 산출물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8954C6-B647-DECE-B5F9-3D00635B500E}"/>
              </a:ext>
            </a:extLst>
          </p:cNvPr>
          <p:cNvSpPr txBox="1"/>
          <p:nvPr/>
        </p:nvSpPr>
        <p:spPr>
          <a:xfrm>
            <a:off x="304094" y="10523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  <a:ea typeface="맑은 고딕"/>
              </a:rPr>
              <a:t>WBS</a:t>
            </a:r>
            <a:r>
              <a:rPr lang="en-US" altLang="ko-KR" sz="1400" dirty="0">
                <a:solidFill>
                  <a:schemeClr val="bg1">
                    <a:lumMod val="49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작업 분할 구조도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1">
                  <a:lumMod val="49000"/>
                </a:schemeClr>
              </a:solidFill>
              <a:ea typeface="맑은 고딕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DFC0C4-0A03-90F6-871E-1E78B63CE639}"/>
              </a:ext>
            </a:extLst>
          </p:cNvPr>
          <p:cNvSpPr/>
          <p:nvPr/>
        </p:nvSpPr>
        <p:spPr>
          <a:xfrm>
            <a:off x="-1260" y="6499951"/>
            <a:ext cx="12194893" cy="3596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06DF135-4B8D-D3B0-7768-9F2C21CEBC0A}"/>
              </a:ext>
            </a:extLst>
          </p:cNvPr>
          <p:cNvSpPr txBox="1"/>
          <p:nvPr/>
        </p:nvSpPr>
        <p:spPr>
          <a:xfrm>
            <a:off x="2273808" y="5953385"/>
            <a:ext cx="3822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- </a:t>
            </a:r>
            <a:r>
              <a:rPr lang="ko-KR" altLang="en-US" sz="1400" dirty="0"/>
              <a:t>파일별 기능 설명 및 경로</a:t>
            </a:r>
            <a:r>
              <a:rPr lang="en-US" altLang="ko-KR" sz="1400" dirty="0"/>
              <a:t>, </a:t>
            </a:r>
            <a:r>
              <a:rPr lang="ko-KR" altLang="en-US" sz="1400" dirty="0"/>
              <a:t>참조 </a:t>
            </a:r>
            <a:r>
              <a:rPr lang="en-US" altLang="ko-KR" sz="1400" dirty="0"/>
              <a:t>BE</a:t>
            </a:r>
            <a:r>
              <a:rPr lang="ko-KR" altLang="en-US" sz="1400" dirty="0"/>
              <a:t> 작성</a:t>
            </a:r>
            <a:endParaRPr lang="en-US" altLang="ko-KR" sz="1400" dirty="0"/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01BA242-462D-E16E-574F-BDB5D720F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5" y="1507934"/>
            <a:ext cx="10366664" cy="4297680"/>
          </a:xfrm>
          <a:prstGeom prst="rect">
            <a:avLst/>
          </a:prstGeom>
          <a:ln>
            <a:noFill/>
          </a:ln>
          <a:effectLst>
            <a:outerShdw blurRad="50800" algn="tl" rotWithShape="0">
              <a:srgbClr val="000000">
                <a:alpha val="70000"/>
              </a:srgbClr>
            </a:outerShdw>
          </a:effec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BA579471-7DB3-A240-6749-A64EC9B01F0E}"/>
              </a:ext>
            </a:extLst>
          </p:cNvPr>
          <p:cNvSpPr txBox="1"/>
          <p:nvPr/>
        </p:nvSpPr>
        <p:spPr>
          <a:xfrm>
            <a:off x="8068056" y="5962919"/>
            <a:ext cx="1917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- </a:t>
            </a:r>
            <a:r>
              <a:rPr lang="ko-KR" altLang="en-US" sz="1400" dirty="0"/>
              <a:t>작업 진척도 표시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49693FB-77A9-9BF3-E3E3-64F996F12F2A}"/>
              </a:ext>
            </a:extLst>
          </p:cNvPr>
          <p:cNvSpPr/>
          <p:nvPr/>
        </p:nvSpPr>
        <p:spPr>
          <a:xfrm>
            <a:off x="-1259" y="0"/>
            <a:ext cx="12193259" cy="359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20C45C2A-1078-C166-52BA-577B33C49B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0584459"/>
              </p:ext>
            </p:extLst>
          </p:nvPr>
        </p:nvGraphicFramePr>
        <p:xfrm>
          <a:off x="10276629" y="50154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3" imgW="914400" imgH="771525" progId="Excel.Sheet.12">
                  <p:link updateAutomatic="1"/>
                </p:oleObj>
              </mc:Choice>
              <mc:Fallback>
                <p:oleObj name="Worksheet" showAsIcon="1" r:id="rId3" imgW="914400" imgH="771525" progId="Excel.Sheet.12">
                  <p:link updateAutomatic="1"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20C45C2A-1078-C166-52BA-577B33C49B02}"/>
                          </a:ext>
                          <a:ext uri="{C183D7F6-B498-43B3-948B-1728B52AA6E4}">
                            <adec:decorative xmlns:adec="http://schemas.microsoft.com/office/drawing/2017/decorative" val="0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76629" y="50154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8048DB05-1AB7-49BB-8D9F-6A70AD0B4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>
                <a:solidFill>
                  <a:schemeClr val="bg1"/>
                </a:solidFill>
              </a:rPr>
              <a:t>9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343648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691</ep:Words>
  <ep:PresentationFormat>와이드스크린</ep:PresentationFormat>
  <ep:Paragraphs>219</ep:Paragraphs>
  <ep:Slides>67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ep:HeadingPairs>
  <ep:TitlesOfParts>
    <vt:vector size="68" baseType="lpstr">
      <vt:lpstr>Office 테마</vt:lpstr>
      <vt:lpstr>TJG아카데미 7기 최종발표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53</vt:lpstr>
      <vt:lpstr>슬라이드 54</vt:lpstr>
      <vt:lpstr>슬라이드 55</vt:lpstr>
      <vt:lpstr>슬라이드 56</vt:lpstr>
      <vt:lpstr>슬라이드 57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2025-12-15T07:46:10.000</dcterms:created>
  <cp:lastModifiedBy>TJ</cp:lastModifiedBy>
  <dcterms:modified xsi:type="dcterms:W3CDTF">2025-12-22T06:58:10.225</dcterms:modified>
  <cp:revision>622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